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7" r:id="rId1"/>
  </p:sldMasterIdLst>
  <p:notesMasterIdLst>
    <p:notesMasterId r:id="rId46"/>
  </p:notesMasterIdLst>
  <p:sldIdLst>
    <p:sldId id="256" r:id="rId2"/>
    <p:sldId id="257" r:id="rId3"/>
    <p:sldId id="302" r:id="rId4"/>
    <p:sldId id="279" r:id="rId5"/>
    <p:sldId id="258" r:id="rId6"/>
    <p:sldId id="264" r:id="rId7"/>
    <p:sldId id="277" r:id="rId8"/>
    <p:sldId id="278" r:id="rId9"/>
    <p:sldId id="296" r:id="rId10"/>
    <p:sldId id="297" r:id="rId11"/>
    <p:sldId id="303" r:id="rId12"/>
    <p:sldId id="280" r:id="rId13"/>
    <p:sldId id="281" r:id="rId14"/>
    <p:sldId id="307" r:id="rId15"/>
    <p:sldId id="308" r:id="rId16"/>
    <p:sldId id="309" r:id="rId17"/>
    <p:sldId id="289" r:id="rId18"/>
    <p:sldId id="290" r:id="rId19"/>
    <p:sldId id="291" r:id="rId20"/>
    <p:sldId id="295" r:id="rId21"/>
    <p:sldId id="283" r:id="rId22"/>
    <p:sldId id="292" r:id="rId23"/>
    <p:sldId id="293" r:id="rId24"/>
    <p:sldId id="282" r:id="rId25"/>
    <p:sldId id="301" r:id="rId26"/>
    <p:sldId id="284" r:id="rId27"/>
    <p:sldId id="285" r:id="rId28"/>
    <p:sldId id="304" r:id="rId29"/>
    <p:sldId id="305" r:id="rId30"/>
    <p:sldId id="310" r:id="rId31"/>
    <p:sldId id="311" r:id="rId32"/>
    <p:sldId id="286" r:id="rId33"/>
    <p:sldId id="312" r:id="rId34"/>
    <p:sldId id="259" r:id="rId35"/>
    <p:sldId id="261" r:id="rId36"/>
    <p:sldId id="267" r:id="rId37"/>
    <p:sldId id="262" r:id="rId38"/>
    <p:sldId id="268" r:id="rId39"/>
    <p:sldId id="276" r:id="rId40"/>
    <p:sldId id="299" r:id="rId41"/>
    <p:sldId id="300" r:id="rId42"/>
    <p:sldId id="272" r:id="rId43"/>
    <p:sldId id="274" r:id="rId44"/>
    <p:sldId id="275" r:id="rId4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05D"/>
    <a:srgbClr val="1F2263"/>
    <a:srgbClr val="222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5B516-CBF1-4AFA-B9B5-6100786FC790}" type="doc">
      <dgm:prSet loTypeId="urn:microsoft.com/office/officeart/2005/8/layout/hList1" loCatId="list" qsTypeId="urn:microsoft.com/office/officeart/2005/8/quickstyle/3d2#1" qsCatId="3D" csTypeId="urn:microsoft.com/office/officeart/2005/8/colors/accent1_2" csCatId="accent1" phldr="1"/>
      <dgm:spPr/>
      <dgm:t>
        <a:bodyPr/>
        <a:lstStyle/>
        <a:p>
          <a:endParaRPr lang="en-US"/>
        </a:p>
      </dgm:t>
    </dgm:pt>
    <dgm:pt modelId="{37688754-5FB5-4F78-8F0C-BE893BD02C43}">
      <dgm:prSet/>
      <dgm:spPr/>
      <dgm:t>
        <a:bodyPr/>
        <a:lstStyle/>
        <a:p>
          <a:pPr rtl="1"/>
          <a:r>
            <a:rPr lang="fa-IR" dirty="0">
              <a:cs typeface="B Titr" pitchFamily="2" charset="-78"/>
            </a:rPr>
            <a:t>روش‌های مختلف رشد بنگاه</a:t>
          </a:r>
          <a:endParaRPr lang="en-US" dirty="0">
            <a:cs typeface="B Titr" pitchFamily="2" charset="-78"/>
          </a:endParaRPr>
        </a:p>
      </dgm:t>
    </dgm:pt>
    <dgm:pt modelId="{FC1FA35A-75F2-4EED-9118-04B3D6D8CA0A}" type="parTrans" cxnId="{3CAD2FA2-E88B-4925-97B4-EB670996DC7D}">
      <dgm:prSet/>
      <dgm:spPr/>
      <dgm:t>
        <a:bodyPr/>
        <a:lstStyle/>
        <a:p>
          <a:endParaRPr lang="en-US"/>
        </a:p>
      </dgm:t>
    </dgm:pt>
    <dgm:pt modelId="{E201E8AB-8DDD-45A0-A54D-B4943EADAAA3}" type="sibTrans" cxnId="{3CAD2FA2-E88B-4925-97B4-EB670996DC7D}">
      <dgm:prSet/>
      <dgm:spPr/>
      <dgm:t>
        <a:bodyPr/>
        <a:lstStyle/>
        <a:p>
          <a:endParaRPr lang="en-US"/>
        </a:p>
      </dgm:t>
    </dgm:pt>
    <dgm:pt modelId="{3C48357C-DC37-4B40-932F-0888C2679D91}">
      <dgm:prSet/>
      <dgm:spPr/>
      <dgm:t>
        <a:bodyPr/>
        <a:lstStyle/>
        <a:p>
          <a:pPr rtl="1"/>
          <a:r>
            <a:rPr lang="fa-IR" dirty="0">
              <a:cs typeface="B Zar" pitchFamily="2" charset="-78"/>
            </a:rPr>
            <a:t>رشد ارگانیک </a:t>
          </a:r>
          <a:endParaRPr lang="en-US" dirty="0">
            <a:cs typeface="B Zar" pitchFamily="2" charset="-78"/>
          </a:endParaRPr>
        </a:p>
      </dgm:t>
    </dgm:pt>
    <dgm:pt modelId="{2BA1A112-DB1C-4DC4-B572-EE78AEF5E544}" type="parTrans" cxnId="{7BA4EBE2-5494-4891-8397-07596B50187A}">
      <dgm:prSet/>
      <dgm:spPr/>
      <dgm:t>
        <a:bodyPr/>
        <a:lstStyle/>
        <a:p>
          <a:endParaRPr lang="en-US"/>
        </a:p>
      </dgm:t>
    </dgm:pt>
    <dgm:pt modelId="{EDB14C6F-7AF1-4994-A140-928F204C885F}" type="sibTrans" cxnId="{7BA4EBE2-5494-4891-8397-07596B50187A}">
      <dgm:prSet/>
      <dgm:spPr/>
      <dgm:t>
        <a:bodyPr/>
        <a:lstStyle/>
        <a:p>
          <a:endParaRPr lang="en-US"/>
        </a:p>
      </dgm:t>
    </dgm:pt>
    <dgm:pt modelId="{2B3F01EA-B4E0-4EF5-B580-B1CB0A261CAC}">
      <dgm:prSet/>
      <dgm:spPr/>
      <dgm:t>
        <a:bodyPr/>
        <a:lstStyle/>
        <a:p>
          <a:pPr rtl="1"/>
          <a:r>
            <a:rPr lang="fa-IR" dirty="0">
              <a:cs typeface="B Zar" pitchFamily="2" charset="-78"/>
            </a:rPr>
            <a:t>تحت لیسانس</a:t>
          </a:r>
          <a:endParaRPr lang="en-US" dirty="0">
            <a:cs typeface="B Zar" pitchFamily="2" charset="-78"/>
          </a:endParaRPr>
        </a:p>
      </dgm:t>
    </dgm:pt>
    <dgm:pt modelId="{A89E0C50-D084-4492-88C8-C6A42843FC5A}" type="parTrans" cxnId="{179B99B1-8F58-4490-A91D-4ABC97E82A12}">
      <dgm:prSet/>
      <dgm:spPr/>
      <dgm:t>
        <a:bodyPr/>
        <a:lstStyle/>
        <a:p>
          <a:endParaRPr lang="en-US"/>
        </a:p>
      </dgm:t>
    </dgm:pt>
    <dgm:pt modelId="{49541933-5218-4B82-B7AF-3564340CA27C}" type="sibTrans" cxnId="{179B99B1-8F58-4490-A91D-4ABC97E82A12}">
      <dgm:prSet/>
      <dgm:spPr/>
      <dgm:t>
        <a:bodyPr/>
        <a:lstStyle/>
        <a:p>
          <a:endParaRPr lang="en-US"/>
        </a:p>
      </dgm:t>
    </dgm:pt>
    <dgm:pt modelId="{E5942123-542E-4BF6-A97B-AC7FC05C7B9C}">
      <dgm:prSet/>
      <dgm:spPr/>
      <dgm:t>
        <a:bodyPr/>
        <a:lstStyle/>
        <a:p>
          <a:pPr rtl="1"/>
          <a:r>
            <a:rPr lang="fa-IR" dirty="0">
              <a:cs typeface="B Zar" pitchFamily="2" charset="-78"/>
            </a:rPr>
            <a:t>مشارکت عملی (</a:t>
          </a:r>
          <a:r>
            <a:rPr lang="en-US" dirty="0">
              <a:cs typeface="B Zar" pitchFamily="2" charset="-78"/>
            </a:rPr>
            <a:t>joint venture</a:t>
          </a:r>
          <a:r>
            <a:rPr lang="fa-IR" dirty="0">
              <a:cs typeface="B Zar" pitchFamily="2" charset="-78"/>
            </a:rPr>
            <a:t> )</a:t>
          </a:r>
          <a:endParaRPr lang="en-US" dirty="0">
            <a:cs typeface="B Zar" pitchFamily="2" charset="-78"/>
          </a:endParaRPr>
        </a:p>
      </dgm:t>
    </dgm:pt>
    <dgm:pt modelId="{EB19E8F3-3CBC-4221-979F-674B69A8135D}" type="parTrans" cxnId="{5ACABB83-636D-4CD6-8470-C0B45008D3A6}">
      <dgm:prSet/>
      <dgm:spPr/>
      <dgm:t>
        <a:bodyPr/>
        <a:lstStyle/>
        <a:p>
          <a:endParaRPr lang="en-US"/>
        </a:p>
      </dgm:t>
    </dgm:pt>
    <dgm:pt modelId="{20F1E08D-9A31-4832-9E1A-F81CF07D0749}" type="sibTrans" cxnId="{5ACABB83-636D-4CD6-8470-C0B45008D3A6}">
      <dgm:prSet/>
      <dgm:spPr/>
      <dgm:t>
        <a:bodyPr/>
        <a:lstStyle/>
        <a:p>
          <a:endParaRPr lang="en-US"/>
        </a:p>
      </dgm:t>
    </dgm:pt>
    <dgm:pt modelId="{18B7DADF-DFDE-4996-8A36-A0BB6D435C2F}">
      <dgm:prSet/>
      <dgm:spPr/>
      <dgm:t>
        <a:bodyPr/>
        <a:lstStyle/>
        <a:p>
          <a:pPr rtl="1"/>
          <a:r>
            <a:rPr lang="fa-IR" dirty="0" err="1">
              <a:cs typeface="B Zar" pitchFamily="2" charset="-78"/>
            </a:rPr>
            <a:t>قبضه‌ی</a:t>
          </a:r>
          <a:r>
            <a:rPr lang="fa-IR" dirty="0">
              <a:cs typeface="B Zar" pitchFamily="2" charset="-78"/>
            </a:rPr>
            <a:t> مالکیت</a:t>
          </a:r>
          <a:endParaRPr lang="en-US" dirty="0">
            <a:cs typeface="B Zar" pitchFamily="2" charset="-78"/>
          </a:endParaRPr>
        </a:p>
      </dgm:t>
    </dgm:pt>
    <dgm:pt modelId="{0CCD57EC-DB9D-4CFB-BE33-DDCED3869B80}" type="parTrans" cxnId="{0A952E80-F02F-4D13-B245-1EB666794D72}">
      <dgm:prSet/>
      <dgm:spPr/>
      <dgm:t>
        <a:bodyPr/>
        <a:lstStyle/>
        <a:p>
          <a:endParaRPr lang="en-US"/>
        </a:p>
      </dgm:t>
    </dgm:pt>
    <dgm:pt modelId="{13526E6E-9118-4102-8C30-B2D2880DF59C}" type="sibTrans" cxnId="{0A952E80-F02F-4D13-B245-1EB666794D72}">
      <dgm:prSet/>
      <dgm:spPr/>
      <dgm:t>
        <a:bodyPr/>
        <a:lstStyle/>
        <a:p>
          <a:endParaRPr lang="en-US"/>
        </a:p>
      </dgm:t>
    </dgm:pt>
    <dgm:pt modelId="{F5D330B1-4B72-4CB4-9ABC-1B9FA308E537}">
      <dgm:prSet/>
      <dgm:spPr/>
      <dgm:t>
        <a:bodyPr/>
        <a:lstStyle/>
        <a:p>
          <a:pPr rtl="1"/>
          <a:r>
            <a:rPr lang="fa-IR" dirty="0">
              <a:cs typeface="B Zar" pitchFamily="2" charset="-78"/>
            </a:rPr>
            <a:t>ادغام</a:t>
          </a:r>
        </a:p>
      </dgm:t>
    </dgm:pt>
    <dgm:pt modelId="{EAE7883E-0919-4D56-9418-2AEC032E5BDF}" type="parTrans" cxnId="{3269658E-F5DC-49F7-B735-A70D661986A9}">
      <dgm:prSet/>
      <dgm:spPr/>
      <dgm:t>
        <a:bodyPr/>
        <a:lstStyle/>
        <a:p>
          <a:endParaRPr lang="en-US"/>
        </a:p>
      </dgm:t>
    </dgm:pt>
    <dgm:pt modelId="{9E405B52-6729-4E83-B4AF-5A37FC3614F6}" type="sibTrans" cxnId="{3269658E-F5DC-49F7-B735-A70D661986A9}">
      <dgm:prSet/>
      <dgm:spPr/>
      <dgm:t>
        <a:bodyPr/>
        <a:lstStyle/>
        <a:p>
          <a:endParaRPr lang="en-US"/>
        </a:p>
      </dgm:t>
    </dgm:pt>
    <dgm:pt modelId="{19F02D23-6172-4709-815B-36240F0AC532}" type="pres">
      <dgm:prSet presAssocID="{7DF5B516-CBF1-4AFA-B9B5-6100786FC790}" presName="Name0" presStyleCnt="0">
        <dgm:presLayoutVars>
          <dgm:dir/>
          <dgm:animLvl val="lvl"/>
          <dgm:resizeHandles val="exact"/>
        </dgm:presLayoutVars>
      </dgm:prSet>
      <dgm:spPr/>
    </dgm:pt>
    <dgm:pt modelId="{FE49666C-09B9-4AC6-83FC-048E56A2D2F2}" type="pres">
      <dgm:prSet presAssocID="{37688754-5FB5-4F78-8F0C-BE893BD02C43}" presName="composite" presStyleCnt="0"/>
      <dgm:spPr/>
    </dgm:pt>
    <dgm:pt modelId="{EA3F7126-1273-4DD0-A8C1-F0F992CC74B3}" type="pres">
      <dgm:prSet presAssocID="{37688754-5FB5-4F78-8F0C-BE893BD02C43}" presName="parTx" presStyleLbl="alignNode1" presStyleIdx="0" presStyleCnt="1">
        <dgm:presLayoutVars>
          <dgm:chMax val="0"/>
          <dgm:chPref val="0"/>
          <dgm:bulletEnabled val="1"/>
        </dgm:presLayoutVars>
      </dgm:prSet>
      <dgm:spPr/>
    </dgm:pt>
    <dgm:pt modelId="{CE996969-A7BB-4846-B46B-F8B5656AE5FD}" type="pres">
      <dgm:prSet presAssocID="{37688754-5FB5-4F78-8F0C-BE893BD02C43}" presName="desTx" presStyleLbl="alignAccFollowNode1" presStyleIdx="0" presStyleCnt="1">
        <dgm:presLayoutVars>
          <dgm:bulletEnabled val="1"/>
        </dgm:presLayoutVars>
      </dgm:prSet>
      <dgm:spPr/>
    </dgm:pt>
  </dgm:ptLst>
  <dgm:cxnLst>
    <dgm:cxn modelId="{3269658E-F5DC-49F7-B735-A70D661986A9}" srcId="{37688754-5FB5-4F78-8F0C-BE893BD02C43}" destId="{F5D330B1-4B72-4CB4-9ABC-1B9FA308E537}" srcOrd="4" destOrd="0" parTransId="{EAE7883E-0919-4D56-9418-2AEC032E5BDF}" sibTransId="{9E405B52-6729-4E83-B4AF-5A37FC3614F6}"/>
    <dgm:cxn modelId="{179B99B1-8F58-4490-A91D-4ABC97E82A12}" srcId="{37688754-5FB5-4F78-8F0C-BE893BD02C43}" destId="{2B3F01EA-B4E0-4EF5-B580-B1CB0A261CAC}" srcOrd="1" destOrd="0" parTransId="{A89E0C50-D084-4492-88C8-C6A42843FC5A}" sibTransId="{49541933-5218-4B82-B7AF-3564340CA27C}"/>
    <dgm:cxn modelId="{37A6ACB0-E6C0-475F-957D-577B6E38A6E0}" type="presOf" srcId="{F5D330B1-4B72-4CB4-9ABC-1B9FA308E537}" destId="{CE996969-A7BB-4846-B46B-F8B5656AE5FD}" srcOrd="0" destOrd="4" presId="urn:microsoft.com/office/officeart/2005/8/layout/hList1"/>
    <dgm:cxn modelId="{5ACABB83-636D-4CD6-8470-C0B45008D3A6}" srcId="{37688754-5FB5-4F78-8F0C-BE893BD02C43}" destId="{E5942123-542E-4BF6-A97B-AC7FC05C7B9C}" srcOrd="2" destOrd="0" parTransId="{EB19E8F3-3CBC-4221-979F-674B69A8135D}" sibTransId="{20F1E08D-9A31-4832-9E1A-F81CF07D0749}"/>
    <dgm:cxn modelId="{3CAD2FA2-E88B-4925-97B4-EB670996DC7D}" srcId="{7DF5B516-CBF1-4AFA-B9B5-6100786FC790}" destId="{37688754-5FB5-4F78-8F0C-BE893BD02C43}" srcOrd="0" destOrd="0" parTransId="{FC1FA35A-75F2-4EED-9118-04B3D6D8CA0A}" sibTransId="{E201E8AB-8DDD-45A0-A54D-B4943EADAAA3}"/>
    <dgm:cxn modelId="{E88CE814-3A72-4C39-AA19-141503126488}" type="presOf" srcId="{37688754-5FB5-4F78-8F0C-BE893BD02C43}" destId="{EA3F7126-1273-4DD0-A8C1-F0F992CC74B3}" srcOrd="0" destOrd="0" presId="urn:microsoft.com/office/officeart/2005/8/layout/hList1"/>
    <dgm:cxn modelId="{550B6CBF-05FA-4E81-8046-9B227B302E46}" type="presOf" srcId="{3C48357C-DC37-4B40-932F-0888C2679D91}" destId="{CE996969-A7BB-4846-B46B-F8B5656AE5FD}" srcOrd="0" destOrd="0" presId="urn:microsoft.com/office/officeart/2005/8/layout/hList1"/>
    <dgm:cxn modelId="{08FBBEF3-0B6D-4343-804C-05419888A207}" type="presOf" srcId="{7DF5B516-CBF1-4AFA-B9B5-6100786FC790}" destId="{19F02D23-6172-4709-815B-36240F0AC532}" srcOrd="0" destOrd="0" presId="urn:microsoft.com/office/officeart/2005/8/layout/hList1"/>
    <dgm:cxn modelId="{4F897CE9-B28E-457E-86DA-0E2991813656}" type="presOf" srcId="{E5942123-542E-4BF6-A97B-AC7FC05C7B9C}" destId="{CE996969-A7BB-4846-B46B-F8B5656AE5FD}" srcOrd="0" destOrd="2" presId="urn:microsoft.com/office/officeart/2005/8/layout/hList1"/>
    <dgm:cxn modelId="{7BA4EBE2-5494-4891-8397-07596B50187A}" srcId="{37688754-5FB5-4F78-8F0C-BE893BD02C43}" destId="{3C48357C-DC37-4B40-932F-0888C2679D91}" srcOrd="0" destOrd="0" parTransId="{2BA1A112-DB1C-4DC4-B572-EE78AEF5E544}" sibTransId="{EDB14C6F-7AF1-4994-A140-928F204C885F}"/>
    <dgm:cxn modelId="{AEDD1E82-A518-4E3D-BD8E-B64A30D8094D}" type="presOf" srcId="{2B3F01EA-B4E0-4EF5-B580-B1CB0A261CAC}" destId="{CE996969-A7BB-4846-B46B-F8B5656AE5FD}" srcOrd="0" destOrd="1" presId="urn:microsoft.com/office/officeart/2005/8/layout/hList1"/>
    <dgm:cxn modelId="{0A952E80-F02F-4D13-B245-1EB666794D72}" srcId="{37688754-5FB5-4F78-8F0C-BE893BD02C43}" destId="{18B7DADF-DFDE-4996-8A36-A0BB6D435C2F}" srcOrd="3" destOrd="0" parTransId="{0CCD57EC-DB9D-4CFB-BE33-DDCED3869B80}" sibTransId="{13526E6E-9118-4102-8C30-B2D2880DF59C}"/>
    <dgm:cxn modelId="{BB615F5B-0779-44FC-95CC-32EA9FAFE2DC}" type="presOf" srcId="{18B7DADF-DFDE-4996-8A36-A0BB6D435C2F}" destId="{CE996969-A7BB-4846-B46B-F8B5656AE5FD}" srcOrd="0" destOrd="3" presId="urn:microsoft.com/office/officeart/2005/8/layout/hList1"/>
    <dgm:cxn modelId="{3597ED0D-1D12-442A-BA02-BEFB834AD799}" type="presParOf" srcId="{19F02D23-6172-4709-815B-36240F0AC532}" destId="{FE49666C-09B9-4AC6-83FC-048E56A2D2F2}" srcOrd="0" destOrd="0" presId="urn:microsoft.com/office/officeart/2005/8/layout/hList1"/>
    <dgm:cxn modelId="{CDA45774-C2D5-4403-94D0-2E432F6FE931}" type="presParOf" srcId="{FE49666C-09B9-4AC6-83FC-048E56A2D2F2}" destId="{EA3F7126-1273-4DD0-A8C1-F0F992CC74B3}" srcOrd="0" destOrd="0" presId="urn:microsoft.com/office/officeart/2005/8/layout/hList1"/>
    <dgm:cxn modelId="{F5E1FCAD-19A3-49E2-93ED-612F557427BC}" type="presParOf" srcId="{FE49666C-09B9-4AC6-83FC-048E56A2D2F2}" destId="{CE996969-A7BB-4846-B46B-F8B5656AE5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A5574F-B364-40B0-B2A2-5A1AE9C94FA1}" type="doc">
      <dgm:prSet loTypeId="urn:microsoft.com/office/officeart/2005/8/layout/pyramid2" loCatId="pyramid" qsTypeId="urn:microsoft.com/office/officeart/2005/8/quickstyle/3d2#5" qsCatId="3D" csTypeId="urn:microsoft.com/office/officeart/2005/8/colors/colorful1#3" csCatId="colorful" phldr="1"/>
      <dgm:spPr/>
      <dgm:t>
        <a:bodyPr/>
        <a:lstStyle/>
        <a:p>
          <a:endParaRPr lang="en-US"/>
        </a:p>
      </dgm:t>
    </dgm:pt>
    <dgm:pt modelId="{2852F3A6-79BB-4CE1-8209-6F2D7EA912D6}">
      <dgm:prSet custT="1"/>
      <dgm:spPr/>
      <dgm:t>
        <a:bodyPr/>
        <a:lstStyle/>
        <a:p>
          <a:pPr rtl="1"/>
          <a:r>
            <a:rPr lang="ar-SA" sz="1600" dirty="0">
              <a:cs typeface="B Zar" pitchFamily="2" charset="-78"/>
            </a:rPr>
            <a:t>افزايش قدرت بازار</a:t>
          </a:r>
          <a:endParaRPr lang="en-US" sz="1600" dirty="0">
            <a:cs typeface="B Zar" pitchFamily="2" charset="-78"/>
          </a:endParaRPr>
        </a:p>
      </dgm:t>
    </dgm:pt>
    <dgm:pt modelId="{CE7940A5-7A9A-4C44-AABE-7C1859003F1B}" type="parTrans" cxnId="{32CF388F-57F8-4333-9F00-C071090AFC14}">
      <dgm:prSet/>
      <dgm:spPr/>
      <dgm:t>
        <a:bodyPr/>
        <a:lstStyle/>
        <a:p>
          <a:endParaRPr lang="en-US" sz="1600">
            <a:cs typeface="B Zar" pitchFamily="2" charset="-78"/>
          </a:endParaRPr>
        </a:p>
      </dgm:t>
    </dgm:pt>
    <dgm:pt modelId="{22F51923-6C49-4C44-A964-FCF6B2681E98}" type="sibTrans" cxnId="{32CF388F-57F8-4333-9F00-C071090AFC14}">
      <dgm:prSet/>
      <dgm:spPr/>
      <dgm:t>
        <a:bodyPr/>
        <a:lstStyle/>
        <a:p>
          <a:endParaRPr lang="en-US" sz="1600">
            <a:cs typeface="B Zar" pitchFamily="2" charset="-78"/>
          </a:endParaRPr>
        </a:p>
      </dgm:t>
    </dgm:pt>
    <dgm:pt modelId="{D0E972CB-8B5A-4C01-A744-BCB11A848B9C}">
      <dgm:prSet custT="1"/>
      <dgm:spPr/>
      <dgm:t>
        <a:bodyPr/>
        <a:lstStyle/>
        <a:p>
          <a:pPr rtl="1"/>
          <a:r>
            <a:rPr lang="ar-SA" sz="1600" dirty="0">
              <a:cs typeface="B Zar" pitchFamily="2" charset="-78"/>
            </a:rPr>
            <a:t>كاهش دامن</a:t>
          </a:r>
          <a:r>
            <a:rPr lang="fa-IR" sz="1600" dirty="0" err="1">
              <a:cs typeface="B Zar" pitchFamily="2" charset="-78"/>
            </a:rPr>
            <a:t>ه‌ی</a:t>
          </a:r>
          <a:r>
            <a:rPr lang="ar-SA" sz="1600" dirty="0">
              <a:cs typeface="B Zar" pitchFamily="2" charset="-78"/>
            </a:rPr>
            <a:t> ريسك </a:t>
          </a:r>
          <a:endParaRPr lang="en-US" sz="1600" dirty="0">
            <a:cs typeface="B Zar" pitchFamily="2" charset="-78"/>
          </a:endParaRPr>
        </a:p>
      </dgm:t>
    </dgm:pt>
    <dgm:pt modelId="{19A0BD7A-A3EA-483D-87E5-6FFEE3D03053}" type="parTrans" cxnId="{5A38DAAB-5C6A-4C18-ADA8-F95E3F6D1A6A}">
      <dgm:prSet/>
      <dgm:spPr/>
      <dgm:t>
        <a:bodyPr/>
        <a:lstStyle/>
        <a:p>
          <a:endParaRPr lang="en-US" sz="1600">
            <a:cs typeface="B Zar" pitchFamily="2" charset="-78"/>
          </a:endParaRPr>
        </a:p>
      </dgm:t>
    </dgm:pt>
    <dgm:pt modelId="{AE0BD151-ED57-4B8D-9612-8F150A1F8A86}" type="sibTrans" cxnId="{5A38DAAB-5C6A-4C18-ADA8-F95E3F6D1A6A}">
      <dgm:prSet/>
      <dgm:spPr/>
      <dgm:t>
        <a:bodyPr/>
        <a:lstStyle/>
        <a:p>
          <a:endParaRPr lang="en-US" sz="1600">
            <a:cs typeface="B Zar" pitchFamily="2" charset="-78"/>
          </a:endParaRPr>
        </a:p>
      </dgm:t>
    </dgm:pt>
    <dgm:pt modelId="{DF5A4882-9C53-4C26-AE11-BEED2ADD46B5}">
      <dgm:prSet custT="1"/>
      <dgm:spPr/>
      <dgm:t>
        <a:bodyPr/>
        <a:lstStyle/>
        <a:p>
          <a:pPr rtl="1"/>
          <a:r>
            <a:rPr lang="ar-SA" sz="1600" dirty="0">
              <a:cs typeface="B Zar" pitchFamily="2" charset="-78"/>
            </a:rPr>
            <a:t>گريز از رقابت</a:t>
          </a:r>
          <a:endParaRPr lang="en-US" sz="1600" dirty="0">
            <a:cs typeface="B Zar" pitchFamily="2" charset="-78"/>
          </a:endParaRPr>
        </a:p>
      </dgm:t>
    </dgm:pt>
    <dgm:pt modelId="{BBECECBA-6030-43E2-8AA8-639239273134}" type="parTrans" cxnId="{7E609A58-C1CD-4E3F-B6F2-75E84C238AC6}">
      <dgm:prSet/>
      <dgm:spPr/>
      <dgm:t>
        <a:bodyPr/>
        <a:lstStyle/>
        <a:p>
          <a:endParaRPr lang="en-US" sz="1600">
            <a:cs typeface="B Zar" pitchFamily="2" charset="-78"/>
          </a:endParaRPr>
        </a:p>
      </dgm:t>
    </dgm:pt>
    <dgm:pt modelId="{7D46E11B-9AC8-4995-AB2D-D9AADD7F226C}" type="sibTrans" cxnId="{7E609A58-C1CD-4E3F-B6F2-75E84C238AC6}">
      <dgm:prSet/>
      <dgm:spPr/>
      <dgm:t>
        <a:bodyPr/>
        <a:lstStyle/>
        <a:p>
          <a:endParaRPr lang="en-US" sz="1600">
            <a:cs typeface="B Zar" pitchFamily="2" charset="-78"/>
          </a:endParaRPr>
        </a:p>
      </dgm:t>
    </dgm:pt>
    <dgm:pt modelId="{238883D0-FD63-4405-88A6-63D526724E9E}">
      <dgm:prSet custT="1"/>
      <dgm:spPr/>
      <dgm:t>
        <a:bodyPr/>
        <a:lstStyle/>
        <a:p>
          <a:pPr rtl="1"/>
          <a:r>
            <a:rPr lang="ar-SA" sz="1600" dirty="0">
              <a:cs typeface="B Zar" pitchFamily="2" charset="-78"/>
            </a:rPr>
            <a:t>سرعت</a:t>
          </a:r>
          <a:r>
            <a:rPr lang="fa-IR" sz="1600" dirty="0">
              <a:cs typeface="B Zar" pitchFamily="2" charset="-78"/>
            </a:rPr>
            <a:t>‌</a:t>
          </a:r>
          <a:r>
            <a:rPr lang="ar-SA" sz="1600" dirty="0">
              <a:cs typeface="B Zar" pitchFamily="2" charset="-78"/>
            </a:rPr>
            <a:t>دادن به بازار </a:t>
          </a:r>
          <a:endParaRPr lang="fa-IR" sz="1600" dirty="0">
            <a:cs typeface="B Zar" pitchFamily="2" charset="-78"/>
          </a:endParaRPr>
        </a:p>
      </dgm:t>
    </dgm:pt>
    <dgm:pt modelId="{FEAEEC90-8958-4C3A-AFEE-D96A560F0C50}" type="parTrans" cxnId="{54AD7E6E-3F08-425E-9E77-F1C1C4076D86}">
      <dgm:prSet/>
      <dgm:spPr/>
      <dgm:t>
        <a:bodyPr/>
        <a:lstStyle/>
        <a:p>
          <a:endParaRPr lang="en-US" sz="1600">
            <a:cs typeface="B Zar" pitchFamily="2" charset="-78"/>
          </a:endParaRPr>
        </a:p>
      </dgm:t>
    </dgm:pt>
    <dgm:pt modelId="{03C4B6C5-B25C-476E-A4FA-092C2E2CC7B0}" type="sibTrans" cxnId="{54AD7E6E-3F08-425E-9E77-F1C1C4076D86}">
      <dgm:prSet/>
      <dgm:spPr/>
      <dgm:t>
        <a:bodyPr/>
        <a:lstStyle/>
        <a:p>
          <a:endParaRPr lang="en-US" sz="1600">
            <a:cs typeface="B Zar" pitchFamily="2" charset="-78"/>
          </a:endParaRPr>
        </a:p>
      </dgm:t>
    </dgm:pt>
    <dgm:pt modelId="{AC92F7C9-6763-4822-B7E1-947F4B0A76C6}">
      <dgm:prSet custT="1"/>
      <dgm:spPr/>
      <dgm:t>
        <a:bodyPr/>
        <a:lstStyle/>
        <a:p>
          <a:pPr rtl="1"/>
          <a:r>
            <a:rPr lang="fa-IR" sz="1600" dirty="0">
              <a:cs typeface="B Zar" pitchFamily="2" charset="-78"/>
            </a:rPr>
            <a:t>استفاده از مزیت‌های بازده به مقیاس</a:t>
          </a:r>
          <a:endParaRPr lang="en-US" sz="1600" dirty="0">
            <a:cs typeface="B Zar" pitchFamily="2" charset="-78"/>
          </a:endParaRPr>
        </a:p>
      </dgm:t>
    </dgm:pt>
    <dgm:pt modelId="{7B70A13C-4EFA-4FAD-9989-323EE5525964}" type="parTrans" cxnId="{5883C097-CA77-4B15-8B8A-3E7622EE2178}">
      <dgm:prSet/>
      <dgm:spPr/>
      <dgm:t>
        <a:bodyPr/>
        <a:lstStyle/>
        <a:p>
          <a:endParaRPr lang="en-US" sz="1600">
            <a:cs typeface="B Zar" pitchFamily="2" charset="-78"/>
          </a:endParaRPr>
        </a:p>
      </dgm:t>
    </dgm:pt>
    <dgm:pt modelId="{E1CCB1D6-E95F-4066-8D3A-C4B82B9C6212}" type="sibTrans" cxnId="{5883C097-CA77-4B15-8B8A-3E7622EE2178}">
      <dgm:prSet/>
      <dgm:spPr/>
      <dgm:t>
        <a:bodyPr/>
        <a:lstStyle/>
        <a:p>
          <a:endParaRPr lang="en-US" sz="1600">
            <a:cs typeface="B Zar" pitchFamily="2" charset="-78"/>
          </a:endParaRPr>
        </a:p>
      </dgm:t>
    </dgm:pt>
    <dgm:pt modelId="{2405BCE9-2FE7-4562-B312-B63592D9575C}" type="pres">
      <dgm:prSet presAssocID="{E1A5574F-B364-40B0-B2A2-5A1AE9C94FA1}" presName="compositeShape" presStyleCnt="0">
        <dgm:presLayoutVars>
          <dgm:dir/>
          <dgm:resizeHandles/>
        </dgm:presLayoutVars>
      </dgm:prSet>
      <dgm:spPr/>
    </dgm:pt>
    <dgm:pt modelId="{BBA9F2BE-E9F9-476A-AF30-DE41C2F74570}" type="pres">
      <dgm:prSet presAssocID="{E1A5574F-B364-40B0-B2A2-5A1AE9C94FA1}" presName="pyramid" presStyleLbl="node1" presStyleIdx="0" presStyleCnt="1"/>
      <dgm:spPr/>
    </dgm:pt>
    <dgm:pt modelId="{5798130B-ECCE-441D-8C79-0645E5BA2B34}" type="pres">
      <dgm:prSet presAssocID="{E1A5574F-B364-40B0-B2A2-5A1AE9C94FA1}" presName="theList" presStyleCnt="0"/>
      <dgm:spPr/>
    </dgm:pt>
    <dgm:pt modelId="{B8F493BA-5A67-474B-A567-3DC1E79C6449}" type="pres">
      <dgm:prSet presAssocID="{2852F3A6-79BB-4CE1-8209-6F2D7EA912D6}" presName="aNode" presStyleLbl="fgAcc1" presStyleIdx="0" presStyleCnt="5">
        <dgm:presLayoutVars>
          <dgm:bulletEnabled val="1"/>
        </dgm:presLayoutVars>
      </dgm:prSet>
      <dgm:spPr/>
    </dgm:pt>
    <dgm:pt modelId="{9D2D17EC-C317-44D2-ADD3-F0BCD7E63525}" type="pres">
      <dgm:prSet presAssocID="{2852F3A6-79BB-4CE1-8209-6F2D7EA912D6}" presName="aSpace" presStyleCnt="0"/>
      <dgm:spPr/>
    </dgm:pt>
    <dgm:pt modelId="{2BDEF628-4218-4E69-B5EE-E62655D76216}" type="pres">
      <dgm:prSet presAssocID="{D0E972CB-8B5A-4C01-A744-BCB11A848B9C}" presName="aNode" presStyleLbl="fgAcc1" presStyleIdx="1" presStyleCnt="5">
        <dgm:presLayoutVars>
          <dgm:bulletEnabled val="1"/>
        </dgm:presLayoutVars>
      </dgm:prSet>
      <dgm:spPr/>
    </dgm:pt>
    <dgm:pt modelId="{0923EAE4-B0C9-4943-8C3C-5C671DF11C52}" type="pres">
      <dgm:prSet presAssocID="{D0E972CB-8B5A-4C01-A744-BCB11A848B9C}" presName="aSpace" presStyleCnt="0"/>
      <dgm:spPr/>
    </dgm:pt>
    <dgm:pt modelId="{3CFA6FFF-AF04-4295-B92A-BD825B62BB6B}" type="pres">
      <dgm:prSet presAssocID="{DF5A4882-9C53-4C26-AE11-BEED2ADD46B5}" presName="aNode" presStyleLbl="fgAcc1" presStyleIdx="2" presStyleCnt="5">
        <dgm:presLayoutVars>
          <dgm:bulletEnabled val="1"/>
        </dgm:presLayoutVars>
      </dgm:prSet>
      <dgm:spPr/>
    </dgm:pt>
    <dgm:pt modelId="{AF5BBCDD-BE5F-43A3-8B81-6F5117350987}" type="pres">
      <dgm:prSet presAssocID="{DF5A4882-9C53-4C26-AE11-BEED2ADD46B5}" presName="aSpace" presStyleCnt="0"/>
      <dgm:spPr/>
    </dgm:pt>
    <dgm:pt modelId="{683FA75E-4F7F-4CAE-AF6D-1AAB0B5BDC17}" type="pres">
      <dgm:prSet presAssocID="{238883D0-FD63-4405-88A6-63D526724E9E}" presName="aNode" presStyleLbl="fgAcc1" presStyleIdx="3" presStyleCnt="5">
        <dgm:presLayoutVars>
          <dgm:bulletEnabled val="1"/>
        </dgm:presLayoutVars>
      </dgm:prSet>
      <dgm:spPr/>
    </dgm:pt>
    <dgm:pt modelId="{B857F065-C995-46D4-877D-F3FB177115C8}" type="pres">
      <dgm:prSet presAssocID="{238883D0-FD63-4405-88A6-63D526724E9E}" presName="aSpace" presStyleCnt="0"/>
      <dgm:spPr/>
    </dgm:pt>
    <dgm:pt modelId="{92638641-77EE-484C-8EE0-CF51542E1FB8}" type="pres">
      <dgm:prSet presAssocID="{AC92F7C9-6763-4822-B7E1-947F4B0A76C6}" presName="aNode" presStyleLbl="fgAcc1" presStyleIdx="4" presStyleCnt="5">
        <dgm:presLayoutVars>
          <dgm:bulletEnabled val="1"/>
        </dgm:presLayoutVars>
      </dgm:prSet>
      <dgm:spPr/>
    </dgm:pt>
    <dgm:pt modelId="{922BF034-8C29-4858-A1BA-942DFF7638BE}" type="pres">
      <dgm:prSet presAssocID="{AC92F7C9-6763-4822-B7E1-947F4B0A76C6}" presName="aSpace" presStyleCnt="0"/>
      <dgm:spPr/>
    </dgm:pt>
  </dgm:ptLst>
  <dgm:cxnLst>
    <dgm:cxn modelId="{92A5E034-2EF4-447F-93D1-5E5E0C8E8E4D}" type="presOf" srcId="{D0E972CB-8B5A-4C01-A744-BCB11A848B9C}" destId="{2BDEF628-4218-4E69-B5EE-E62655D76216}" srcOrd="0" destOrd="0" presId="urn:microsoft.com/office/officeart/2005/8/layout/pyramid2"/>
    <dgm:cxn modelId="{7E609A58-C1CD-4E3F-B6F2-75E84C238AC6}" srcId="{E1A5574F-B364-40B0-B2A2-5A1AE9C94FA1}" destId="{DF5A4882-9C53-4C26-AE11-BEED2ADD46B5}" srcOrd="2" destOrd="0" parTransId="{BBECECBA-6030-43E2-8AA8-639239273134}" sibTransId="{7D46E11B-9AC8-4995-AB2D-D9AADD7F226C}"/>
    <dgm:cxn modelId="{2423836C-FD4D-4054-856E-3604526654B2}" type="presOf" srcId="{238883D0-FD63-4405-88A6-63D526724E9E}" destId="{683FA75E-4F7F-4CAE-AF6D-1AAB0B5BDC17}" srcOrd="0" destOrd="0" presId="urn:microsoft.com/office/officeart/2005/8/layout/pyramid2"/>
    <dgm:cxn modelId="{54AD7E6E-3F08-425E-9E77-F1C1C4076D86}" srcId="{E1A5574F-B364-40B0-B2A2-5A1AE9C94FA1}" destId="{238883D0-FD63-4405-88A6-63D526724E9E}" srcOrd="3" destOrd="0" parTransId="{FEAEEC90-8958-4C3A-AFEE-D96A560F0C50}" sibTransId="{03C4B6C5-B25C-476E-A4FA-092C2E2CC7B0}"/>
    <dgm:cxn modelId="{32CF388F-57F8-4333-9F00-C071090AFC14}" srcId="{E1A5574F-B364-40B0-B2A2-5A1AE9C94FA1}" destId="{2852F3A6-79BB-4CE1-8209-6F2D7EA912D6}" srcOrd="0" destOrd="0" parTransId="{CE7940A5-7A9A-4C44-AABE-7C1859003F1B}" sibTransId="{22F51923-6C49-4C44-A964-FCF6B2681E98}"/>
    <dgm:cxn modelId="{EC844737-96E7-4964-87A4-0D5FB346791E}" type="presOf" srcId="{DF5A4882-9C53-4C26-AE11-BEED2ADD46B5}" destId="{3CFA6FFF-AF04-4295-B92A-BD825B62BB6B}" srcOrd="0" destOrd="0" presId="urn:microsoft.com/office/officeart/2005/8/layout/pyramid2"/>
    <dgm:cxn modelId="{A5650C86-B1C7-43A9-BFB7-2CB12E90879A}" type="presOf" srcId="{E1A5574F-B364-40B0-B2A2-5A1AE9C94FA1}" destId="{2405BCE9-2FE7-4562-B312-B63592D9575C}" srcOrd="0" destOrd="0" presId="urn:microsoft.com/office/officeart/2005/8/layout/pyramid2"/>
    <dgm:cxn modelId="{5A38DAAB-5C6A-4C18-ADA8-F95E3F6D1A6A}" srcId="{E1A5574F-B364-40B0-B2A2-5A1AE9C94FA1}" destId="{D0E972CB-8B5A-4C01-A744-BCB11A848B9C}" srcOrd="1" destOrd="0" parTransId="{19A0BD7A-A3EA-483D-87E5-6FFEE3D03053}" sibTransId="{AE0BD151-ED57-4B8D-9612-8F150A1F8A86}"/>
    <dgm:cxn modelId="{82B8E7EF-CC96-4A4D-A2CB-F1B964A54006}" type="presOf" srcId="{2852F3A6-79BB-4CE1-8209-6F2D7EA912D6}" destId="{B8F493BA-5A67-474B-A567-3DC1E79C6449}" srcOrd="0" destOrd="0" presId="urn:microsoft.com/office/officeart/2005/8/layout/pyramid2"/>
    <dgm:cxn modelId="{5883C097-CA77-4B15-8B8A-3E7622EE2178}" srcId="{E1A5574F-B364-40B0-B2A2-5A1AE9C94FA1}" destId="{AC92F7C9-6763-4822-B7E1-947F4B0A76C6}" srcOrd="4" destOrd="0" parTransId="{7B70A13C-4EFA-4FAD-9989-323EE5525964}" sibTransId="{E1CCB1D6-E95F-4066-8D3A-C4B82B9C6212}"/>
    <dgm:cxn modelId="{D725E6BA-7418-4FB9-ACA3-4DDD5CDC5B09}" type="presOf" srcId="{AC92F7C9-6763-4822-B7E1-947F4B0A76C6}" destId="{92638641-77EE-484C-8EE0-CF51542E1FB8}" srcOrd="0" destOrd="0" presId="urn:microsoft.com/office/officeart/2005/8/layout/pyramid2"/>
    <dgm:cxn modelId="{FEF0D681-6263-4957-8EA7-7128C0A51E77}" type="presParOf" srcId="{2405BCE9-2FE7-4562-B312-B63592D9575C}" destId="{BBA9F2BE-E9F9-476A-AF30-DE41C2F74570}" srcOrd="0" destOrd="0" presId="urn:microsoft.com/office/officeart/2005/8/layout/pyramid2"/>
    <dgm:cxn modelId="{AEA848C8-E2DB-4C5B-BAF9-094B1402B8F3}" type="presParOf" srcId="{2405BCE9-2FE7-4562-B312-B63592D9575C}" destId="{5798130B-ECCE-441D-8C79-0645E5BA2B34}" srcOrd="1" destOrd="0" presId="urn:microsoft.com/office/officeart/2005/8/layout/pyramid2"/>
    <dgm:cxn modelId="{43A1E328-CD5D-45B9-B7C4-633DCEF917D1}" type="presParOf" srcId="{5798130B-ECCE-441D-8C79-0645E5BA2B34}" destId="{B8F493BA-5A67-474B-A567-3DC1E79C6449}" srcOrd="0" destOrd="0" presId="urn:microsoft.com/office/officeart/2005/8/layout/pyramid2"/>
    <dgm:cxn modelId="{F00FAB3E-E245-4844-AC9B-2B486170088D}" type="presParOf" srcId="{5798130B-ECCE-441D-8C79-0645E5BA2B34}" destId="{9D2D17EC-C317-44D2-ADD3-F0BCD7E63525}" srcOrd="1" destOrd="0" presId="urn:microsoft.com/office/officeart/2005/8/layout/pyramid2"/>
    <dgm:cxn modelId="{8A0B45DA-7A42-464B-A571-42FCCA107950}" type="presParOf" srcId="{5798130B-ECCE-441D-8C79-0645E5BA2B34}" destId="{2BDEF628-4218-4E69-B5EE-E62655D76216}" srcOrd="2" destOrd="0" presId="urn:microsoft.com/office/officeart/2005/8/layout/pyramid2"/>
    <dgm:cxn modelId="{3B3B01A0-AEF5-4BFE-9D99-BDFE4FEF6D48}" type="presParOf" srcId="{5798130B-ECCE-441D-8C79-0645E5BA2B34}" destId="{0923EAE4-B0C9-4943-8C3C-5C671DF11C52}" srcOrd="3" destOrd="0" presId="urn:microsoft.com/office/officeart/2005/8/layout/pyramid2"/>
    <dgm:cxn modelId="{9E13871F-1C02-40A7-994A-A63225716755}" type="presParOf" srcId="{5798130B-ECCE-441D-8C79-0645E5BA2B34}" destId="{3CFA6FFF-AF04-4295-B92A-BD825B62BB6B}" srcOrd="4" destOrd="0" presId="urn:microsoft.com/office/officeart/2005/8/layout/pyramid2"/>
    <dgm:cxn modelId="{7C8DA86A-C521-41A6-B7EF-E64D6DDE7CD6}" type="presParOf" srcId="{5798130B-ECCE-441D-8C79-0645E5BA2B34}" destId="{AF5BBCDD-BE5F-43A3-8B81-6F5117350987}" srcOrd="5" destOrd="0" presId="urn:microsoft.com/office/officeart/2005/8/layout/pyramid2"/>
    <dgm:cxn modelId="{FD62AB00-6135-4267-A7A3-5351B8D49D2C}" type="presParOf" srcId="{5798130B-ECCE-441D-8C79-0645E5BA2B34}" destId="{683FA75E-4F7F-4CAE-AF6D-1AAB0B5BDC17}" srcOrd="6" destOrd="0" presId="urn:microsoft.com/office/officeart/2005/8/layout/pyramid2"/>
    <dgm:cxn modelId="{3544AA12-B457-4CAB-852D-F4BE0C5854DB}" type="presParOf" srcId="{5798130B-ECCE-441D-8C79-0645E5BA2B34}" destId="{B857F065-C995-46D4-877D-F3FB177115C8}" srcOrd="7" destOrd="0" presId="urn:microsoft.com/office/officeart/2005/8/layout/pyramid2"/>
    <dgm:cxn modelId="{009601AB-D0DD-4BBD-BAA2-B8BE0CE2A7A1}" type="presParOf" srcId="{5798130B-ECCE-441D-8C79-0645E5BA2B34}" destId="{92638641-77EE-484C-8EE0-CF51542E1FB8}" srcOrd="8" destOrd="0" presId="urn:microsoft.com/office/officeart/2005/8/layout/pyramid2"/>
    <dgm:cxn modelId="{A1170659-EE4C-4E89-82EF-759D89C43F8E}" type="presParOf" srcId="{5798130B-ECCE-441D-8C79-0645E5BA2B34}" destId="{922BF034-8C29-4858-A1BA-942DFF7638B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498413-DA42-4C31-8435-B399757D1A99}" type="doc">
      <dgm:prSet loTypeId="urn:microsoft.com/office/officeart/2005/8/layout/pyramid2" loCatId="list" qsTypeId="urn:microsoft.com/office/officeart/2005/8/quickstyle/3d2#6" qsCatId="3D" csTypeId="urn:microsoft.com/office/officeart/2005/8/colors/accent3_2" csCatId="accent3"/>
      <dgm:spPr/>
      <dgm:t>
        <a:bodyPr/>
        <a:lstStyle/>
        <a:p>
          <a:endParaRPr lang="en-US"/>
        </a:p>
      </dgm:t>
    </dgm:pt>
    <dgm:pt modelId="{F38DDA66-E155-4B82-B44A-8B4BF6170DD6}">
      <dgm:prSet/>
      <dgm:spPr/>
      <dgm:t>
        <a:bodyPr/>
        <a:lstStyle/>
        <a:p>
          <a:pPr rtl="1"/>
          <a:r>
            <a:rPr lang="fa-IR" dirty="0">
              <a:cs typeface="B Zar" pitchFamily="2" charset="-78"/>
            </a:rPr>
            <a:t>بهبود ساختار مالی شرکت</a:t>
          </a:r>
          <a:endParaRPr lang="en-US" dirty="0">
            <a:cs typeface="B Zar" pitchFamily="2" charset="-78"/>
          </a:endParaRPr>
        </a:p>
      </dgm:t>
    </dgm:pt>
    <dgm:pt modelId="{AB80C4D2-080B-4DB4-B2B8-DA00641540BE}" type="parTrans" cxnId="{B292A54F-7B77-4ABB-9AE4-49EF11652173}">
      <dgm:prSet/>
      <dgm:spPr/>
      <dgm:t>
        <a:bodyPr/>
        <a:lstStyle/>
        <a:p>
          <a:endParaRPr lang="en-US"/>
        </a:p>
      </dgm:t>
    </dgm:pt>
    <dgm:pt modelId="{D652EF12-0AFF-404E-B961-569A4F513450}" type="sibTrans" cxnId="{B292A54F-7B77-4ABB-9AE4-49EF11652173}">
      <dgm:prSet/>
      <dgm:spPr/>
      <dgm:t>
        <a:bodyPr/>
        <a:lstStyle/>
        <a:p>
          <a:endParaRPr lang="en-US"/>
        </a:p>
      </dgm:t>
    </dgm:pt>
    <dgm:pt modelId="{99544D72-757F-4DFF-9FB9-63E14739AAFC}">
      <dgm:prSet/>
      <dgm:spPr/>
      <dgm:t>
        <a:bodyPr/>
        <a:lstStyle/>
        <a:p>
          <a:pPr rtl="1"/>
          <a:r>
            <a:rPr lang="fa-IR" dirty="0">
              <a:cs typeface="B Zar" pitchFamily="2" charset="-78"/>
            </a:rPr>
            <a:t>خرید زیر قیمت شرکت‌ها</a:t>
          </a:r>
          <a:endParaRPr lang="en-US" dirty="0">
            <a:cs typeface="B Zar" pitchFamily="2" charset="-78"/>
          </a:endParaRPr>
        </a:p>
      </dgm:t>
    </dgm:pt>
    <dgm:pt modelId="{887EBCDA-9CAC-4316-8AD4-883D216A1940}" type="parTrans" cxnId="{DB480B0A-EFF6-4780-8076-E51B4C756FB8}">
      <dgm:prSet/>
      <dgm:spPr/>
      <dgm:t>
        <a:bodyPr/>
        <a:lstStyle/>
        <a:p>
          <a:endParaRPr lang="en-US"/>
        </a:p>
      </dgm:t>
    </dgm:pt>
    <dgm:pt modelId="{7C7CA2DA-1D74-49A3-A435-846B61742797}" type="sibTrans" cxnId="{DB480B0A-EFF6-4780-8076-E51B4C756FB8}">
      <dgm:prSet/>
      <dgm:spPr/>
      <dgm:t>
        <a:bodyPr/>
        <a:lstStyle/>
        <a:p>
          <a:endParaRPr lang="en-US"/>
        </a:p>
      </dgm:t>
    </dgm:pt>
    <dgm:pt modelId="{643DF94B-F440-460B-A747-E41E5AB1542F}">
      <dgm:prSet/>
      <dgm:spPr/>
      <dgm:t>
        <a:bodyPr/>
        <a:lstStyle/>
        <a:p>
          <a:pPr rtl="1"/>
          <a:r>
            <a:rPr lang="fa-IR" dirty="0">
              <a:cs typeface="B Zar" pitchFamily="2" charset="-78"/>
            </a:rPr>
            <a:t>فرار از مالیات</a:t>
          </a:r>
          <a:endParaRPr lang="en-US" dirty="0">
            <a:cs typeface="B Zar" pitchFamily="2" charset="-78"/>
          </a:endParaRPr>
        </a:p>
      </dgm:t>
    </dgm:pt>
    <dgm:pt modelId="{ECA2646F-783F-4E1D-9E9D-DD9912C0CEAC}" type="parTrans" cxnId="{E1984CF4-3EA0-40AE-AA3B-A771DE73865D}">
      <dgm:prSet/>
      <dgm:spPr/>
      <dgm:t>
        <a:bodyPr/>
        <a:lstStyle/>
        <a:p>
          <a:endParaRPr lang="en-US"/>
        </a:p>
      </dgm:t>
    </dgm:pt>
    <dgm:pt modelId="{77C7C53F-079F-42C5-BD0D-4D461D4EDE8C}" type="sibTrans" cxnId="{E1984CF4-3EA0-40AE-AA3B-A771DE73865D}">
      <dgm:prSet/>
      <dgm:spPr/>
      <dgm:t>
        <a:bodyPr/>
        <a:lstStyle/>
        <a:p>
          <a:endParaRPr lang="en-US"/>
        </a:p>
      </dgm:t>
    </dgm:pt>
    <dgm:pt modelId="{4CD3AEBE-780E-43E2-9F03-0C29CDB093E7}">
      <dgm:prSet/>
      <dgm:spPr/>
      <dgm:t>
        <a:bodyPr/>
        <a:lstStyle/>
        <a:p>
          <a:pPr rtl="1"/>
          <a:r>
            <a:rPr lang="fa-IR" dirty="0">
              <a:cs typeface="B Zar" pitchFamily="2" charset="-78"/>
            </a:rPr>
            <a:t>خلق غول‌ها  و امپراتوری‌ها اقتصادی</a:t>
          </a:r>
          <a:endParaRPr lang="en-US" dirty="0">
            <a:cs typeface="B Zar" pitchFamily="2" charset="-78"/>
          </a:endParaRPr>
        </a:p>
      </dgm:t>
    </dgm:pt>
    <dgm:pt modelId="{AF12731A-5292-444D-B5D6-5415B8D0EB38}" type="parTrans" cxnId="{176B0FD3-1EF4-407B-B8F7-DA48FE66D7ED}">
      <dgm:prSet/>
      <dgm:spPr/>
      <dgm:t>
        <a:bodyPr/>
        <a:lstStyle/>
        <a:p>
          <a:endParaRPr lang="en-US"/>
        </a:p>
      </dgm:t>
    </dgm:pt>
    <dgm:pt modelId="{636CCCF5-AC3C-4538-AB08-7838882B75C6}" type="sibTrans" cxnId="{176B0FD3-1EF4-407B-B8F7-DA48FE66D7ED}">
      <dgm:prSet/>
      <dgm:spPr/>
      <dgm:t>
        <a:bodyPr/>
        <a:lstStyle/>
        <a:p>
          <a:endParaRPr lang="en-US"/>
        </a:p>
      </dgm:t>
    </dgm:pt>
    <dgm:pt modelId="{FA2865DB-CEEF-46C8-811B-7B0FE18EEB34}" type="pres">
      <dgm:prSet presAssocID="{0D498413-DA42-4C31-8435-B399757D1A99}" presName="compositeShape" presStyleCnt="0">
        <dgm:presLayoutVars>
          <dgm:dir/>
          <dgm:resizeHandles/>
        </dgm:presLayoutVars>
      </dgm:prSet>
      <dgm:spPr/>
    </dgm:pt>
    <dgm:pt modelId="{0DCF4F87-B8CA-4174-80D4-809FF3A3C41A}" type="pres">
      <dgm:prSet presAssocID="{0D498413-DA42-4C31-8435-B399757D1A99}" presName="pyramid" presStyleLbl="node1" presStyleIdx="0" presStyleCnt="1"/>
      <dgm:spPr/>
    </dgm:pt>
    <dgm:pt modelId="{7A6EACAE-B637-44D9-AADB-AFC2C84C0AE1}" type="pres">
      <dgm:prSet presAssocID="{0D498413-DA42-4C31-8435-B399757D1A99}" presName="theList" presStyleCnt="0"/>
      <dgm:spPr/>
    </dgm:pt>
    <dgm:pt modelId="{AF31D07C-1E31-4301-ABBC-D1A54C72359D}" type="pres">
      <dgm:prSet presAssocID="{F38DDA66-E155-4B82-B44A-8B4BF6170DD6}" presName="aNode" presStyleLbl="fgAcc1" presStyleIdx="0" presStyleCnt="4">
        <dgm:presLayoutVars>
          <dgm:bulletEnabled val="1"/>
        </dgm:presLayoutVars>
      </dgm:prSet>
      <dgm:spPr/>
    </dgm:pt>
    <dgm:pt modelId="{F2C9056C-46D3-430C-B7BA-C1FB314A1B0E}" type="pres">
      <dgm:prSet presAssocID="{F38DDA66-E155-4B82-B44A-8B4BF6170DD6}" presName="aSpace" presStyleCnt="0"/>
      <dgm:spPr/>
    </dgm:pt>
    <dgm:pt modelId="{2A562811-B55D-43B3-8471-51B2A0CF7EBB}" type="pres">
      <dgm:prSet presAssocID="{99544D72-757F-4DFF-9FB9-63E14739AAFC}" presName="aNode" presStyleLbl="fgAcc1" presStyleIdx="1" presStyleCnt="4">
        <dgm:presLayoutVars>
          <dgm:bulletEnabled val="1"/>
        </dgm:presLayoutVars>
      </dgm:prSet>
      <dgm:spPr/>
    </dgm:pt>
    <dgm:pt modelId="{FC35FACF-D9BB-4791-8DBE-2BCB3BD69886}" type="pres">
      <dgm:prSet presAssocID="{99544D72-757F-4DFF-9FB9-63E14739AAFC}" presName="aSpace" presStyleCnt="0"/>
      <dgm:spPr/>
    </dgm:pt>
    <dgm:pt modelId="{7D165CAF-A7D9-4982-92A5-B6425368F5BB}" type="pres">
      <dgm:prSet presAssocID="{643DF94B-F440-460B-A747-E41E5AB1542F}" presName="aNode" presStyleLbl="fgAcc1" presStyleIdx="2" presStyleCnt="4">
        <dgm:presLayoutVars>
          <dgm:bulletEnabled val="1"/>
        </dgm:presLayoutVars>
      </dgm:prSet>
      <dgm:spPr/>
    </dgm:pt>
    <dgm:pt modelId="{CB198D31-AEAA-4029-9291-660EDABF7091}" type="pres">
      <dgm:prSet presAssocID="{643DF94B-F440-460B-A747-E41E5AB1542F}" presName="aSpace" presStyleCnt="0"/>
      <dgm:spPr/>
    </dgm:pt>
    <dgm:pt modelId="{5F4FBF6C-C49C-4E2F-B2B2-D8E40DB2DFBD}" type="pres">
      <dgm:prSet presAssocID="{4CD3AEBE-780E-43E2-9F03-0C29CDB093E7}" presName="aNode" presStyleLbl="fgAcc1" presStyleIdx="3" presStyleCnt="4">
        <dgm:presLayoutVars>
          <dgm:bulletEnabled val="1"/>
        </dgm:presLayoutVars>
      </dgm:prSet>
      <dgm:spPr/>
    </dgm:pt>
    <dgm:pt modelId="{39500420-BECE-44D5-8A6E-7EC2C34A3EC9}" type="pres">
      <dgm:prSet presAssocID="{4CD3AEBE-780E-43E2-9F03-0C29CDB093E7}" presName="aSpace" presStyleCnt="0"/>
      <dgm:spPr/>
    </dgm:pt>
  </dgm:ptLst>
  <dgm:cxnLst>
    <dgm:cxn modelId="{C0C6573F-056F-44A1-B180-4B4A2DE6F31F}" type="presOf" srcId="{99544D72-757F-4DFF-9FB9-63E14739AAFC}" destId="{2A562811-B55D-43B3-8471-51B2A0CF7EBB}" srcOrd="0" destOrd="0" presId="urn:microsoft.com/office/officeart/2005/8/layout/pyramid2"/>
    <dgm:cxn modelId="{47B9BA2D-126C-4A34-B3F9-2E22DAE0F905}" type="presOf" srcId="{F38DDA66-E155-4B82-B44A-8B4BF6170DD6}" destId="{AF31D07C-1E31-4301-ABBC-D1A54C72359D}" srcOrd="0" destOrd="0" presId="urn:microsoft.com/office/officeart/2005/8/layout/pyramid2"/>
    <dgm:cxn modelId="{E1984CF4-3EA0-40AE-AA3B-A771DE73865D}" srcId="{0D498413-DA42-4C31-8435-B399757D1A99}" destId="{643DF94B-F440-460B-A747-E41E5AB1542F}" srcOrd="2" destOrd="0" parTransId="{ECA2646F-783F-4E1D-9E9D-DD9912C0CEAC}" sibTransId="{77C7C53F-079F-42C5-BD0D-4D461D4EDE8C}"/>
    <dgm:cxn modelId="{66F4A10B-2CBA-463E-A814-F0FB443038AA}" type="presOf" srcId="{643DF94B-F440-460B-A747-E41E5AB1542F}" destId="{7D165CAF-A7D9-4982-92A5-B6425368F5BB}" srcOrd="0" destOrd="0" presId="urn:microsoft.com/office/officeart/2005/8/layout/pyramid2"/>
    <dgm:cxn modelId="{0562BE62-3353-4B4A-B691-59F5F57A33F4}" type="presOf" srcId="{4CD3AEBE-780E-43E2-9F03-0C29CDB093E7}" destId="{5F4FBF6C-C49C-4E2F-B2B2-D8E40DB2DFBD}" srcOrd="0" destOrd="0" presId="urn:microsoft.com/office/officeart/2005/8/layout/pyramid2"/>
    <dgm:cxn modelId="{B292A54F-7B77-4ABB-9AE4-49EF11652173}" srcId="{0D498413-DA42-4C31-8435-B399757D1A99}" destId="{F38DDA66-E155-4B82-B44A-8B4BF6170DD6}" srcOrd="0" destOrd="0" parTransId="{AB80C4D2-080B-4DB4-B2B8-DA00641540BE}" sibTransId="{D652EF12-0AFF-404E-B961-569A4F513450}"/>
    <dgm:cxn modelId="{DB480B0A-EFF6-4780-8076-E51B4C756FB8}" srcId="{0D498413-DA42-4C31-8435-B399757D1A99}" destId="{99544D72-757F-4DFF-9FB9-63E14739AAFC}" srcOrd="1" destOrd="0" parTransId="{887EBCDA-9CAC-4316-8AD4-883D216A1940}" sibTransId="{7C7CA2DA-1D74-49A3-A435-846B61742797}"/>
    <dgm:cxn modelId="{34B4D16D-DC8A-4A43-A113-2BD4C1928CB0}" type="presOf" srcId="{0D498413-DA42-4C31-8435-B399757D1A99}" destId="{FA2865DB-CEEF-46C8-811B-7B0FE18EEB34}" srcOrd="0" destOrd="0" presId="urn:microsoft.com/office/officeart/2005/8/layout/pyramid2"/>
    <dgm:cxn modelId="{176B0FD3-1EF4-407B-B8F7-DA48FE66D7ED}" srcId="{0D498413-DA42-4C31-8435-B399757D1A99}" destId="{4CD3AEBE-780E-43E2-9F03-0C29CDB093E7}" srcOrd="3" destOrd="0" parTransId="{AF12731A-5292-444D-B5D6-5415B8D0EB38}" sibTransId="{636CCCF5-AC3C-4538-AB08-7838882B75C6}"/>
    <dgm:cxn modelId="{8B8485A5-189E-447B-9743-E78604C6E011}" type="presParOf" srcId="{FA2865DB-CEEF-46C8-811B-7B0FE18EEB34}" destId="{0DCF4F87-B8CA-4174-80D4-809FF3A3C41A}" srcOrd="0" destOrd="0" presId="urn:microsoft.com/office/officeart/2005/8/layout/pyramid2"/>
    <dgm:cxn modelId="{6ED6010E-D8B0-44AE-B387-563DFA01D30E}" type="presParOf" srcId="{FA2865DB-CEEF-46C8-811B-7B0FE18EEB34}" destId="{7A6EACAE-B637-44D9-AADB-AFC2C84C0AE1}" srcOrd="1" destOrd="0" presId="urn:microsoft.com/office/officeart/2005/8/layout/pyramid2"/>
    <dgm:cxn modelId="{EFADB06D-09CC-4CD7-AF7E-7FEAC41319A6}" type="presParOf" srcId="{7A6EACAE-B637-44D9-AADB-AFC2C84C0AE1}" destId="{AF31D07C-1E31-4301-ABBC-D1A54C72359D}" srcOrd="0" destOrd="0" presId="urn:microsoft.com/office/officeart/2005/8/layout/pyramid2"/>
    <dgm:cxn modelId="{C01B225E-014C-4787-B08B-D0DC5B1CB32C}" type="presParOf" srcId="{7A6EACAE-B637-44D9-AADB-AFC2C84C0AE1}" destId="{F2C9056C-46D3-430C-B7BA-C1FB314A1B0E}" srcOrd="1" destOrd="0" presId="urn:microsoft.com/office/officeart/2005/8/layout/pyramid2"/>
    <dgm:cxn modelId="{D08736E9-E632-4F31-841D-19C6F4BBCA9A}" type="presParOf" srcId="{7A6EACAE-B637-44D9-AADB-AFC2C84C0AE1}" destId="{2A562811-B55D-43B3-8471-51B2A0CF7EBB}" srcOrd="2" destOrd="0" presId="urn:microsoft.com/office/officeart/2005/8/layout/pyramid2"/>
    <dgm:cxn modelId="{5845F0B4-B84C-4315-B5E4-37F5D50E5E41}" type="presParOf" srcId="{7A6EACAE-B637-44D9-AADB-AFC2C84C0AE1}" destId="{FC35FACF-D9BB-4791-8DBE-2BCB3BD69886}" srcOrd="3" destOrd="0" presId="urn:microsoft.com/office/officeart/2005/8/layout/pyramid2"/>
    <dgm:cxn modelId="{2FD4E9A4-F890-4332-B43D-97C8DB5BDDE6}" type="presParOf" srcId="{7A6EACAE-B637-44D9-AADB-AFC2C84C0AE1}" destId="{7D165CAF-A7D9-4982-92A5-B6425368F5BB}" srcOrd="4" destOrd="0" presId="urn:microsoft.com/office/officeart/2005/8/layout/pyramid2"/>
    <dgm:cxn modelId="{0D207415-719F-4919-958E-3EA5C0ADD5A2}" type="presParOf" srcId="{7A6EACAE-B637-44D9-AADB-AFC2C84C0AE1}" destId="{CB198D31-AEAA-4029-9291-660EDABF7091}" srcOrd="5" destOrd="0" presId="urn:microsoft.com/office/officeart/2005/8/layout/pyramid2"/>
    <dgm:cxn modelId="{FBADFC74-1EB5-49BB-B544-215F205370AB}" type="presParOf" srcId="{7A6EACAE-B637-44D9-AADB-AFC2C84C0AE1}" destId="{5F4FBF6C-C49C-4E2F-B2B2-D8E40DB2DFBD}" srcOrd="6" destOrd="0" presId="urn:microsoft.com/office/officeart/2005/8/layout/pyramid2"/>
    <dgm:cxn modelId="{A0DB2DC0-8F38-4E12-9BF6-EAE1E3B4B57A}" type="presParOf" srcId="{7A6EACAE-B637-44D9-AADB-AFC2C84C0AE1}" destId="{39500420-BECE-44D5-8A6E-7EC2C34A3EC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D4D573-43C9-4B34-81E9-19D6478A2450}" type="doc">
      <dgm:prSet loTypeId="urn:microsoft.com/office/officeart/2005/8/layout/equation1" loCatId="process" qsTypeId="urn:microsoft.com/office/officeart/2005/8/quickstyle/3d7" qsCatId="3D" csTypeId="urn:microsoft.com/office/officeart/2005/8/colors/accent1_2" csCatId="accent1"/>
      <dgm:spPr/>
      <dgm:t>
        <a:bodyPr/>
        <a:lstStyle/>
        <a:p>
          <a:endParaRPr lang="en-US"/>
        </a:p>
      </dgm:t>
    </dgm:pt>
    <dgm:pt modelId="{E2FFF55C-7DBB-4D51-B30A-6D9ECA68F010}">
      <dgm:prSet/>
      <dgm:spPr/>
      <dgm:t>
        <a:bodyPr/>
        <a:lstStyle/>
        <a:p>
          <a:pPr rtl="1"/>
          <a:r>
            <a:rPr lang="fa-IR" dirty="0"/>
            <a:t>اندازه</a:t>
          </a:r>
          <a:endParaRPr lang="en-US" dirty="0"/>
        </a:p>
      </dgm:t>
    </dgm:pt>
    <dgm:pt modelId="{E1144618-4222-43B2-85B4-2CA4E4F580FC}" type="parTrans" cxnId="{DC7E5204-86E9-454D-BFC8-1D91646D7057}">
      <dgm:prSet/>
      <dgm:spPr/>
      <dgm:t>
        <a:bodyPr/>
        <a:lstStyle/>
        <a:p>
          <a:endParaRPr lang="en-US"/>
        </a:p>
      </dgm:t>
    </dgm:pt>
    <dgm:pt modelId="{752B6F81-57FC-4F75-935C-34A61889EBDB}" type="sibTrans" cxnId="{DC7E5204-86E9-454D-BFC8-1D91646D7057}">
      <dgm:prSet/>
      <dgm:spPr/>
      <dgm:t>
        <a:bodyPr/>
        <a:lstStyle/>
        <a:p>
          <a:endParaRPr lang="en-US"/>
        </a:p>
      </dgm:t>
    </dgm:pt>
    <dgm:pt modelId="{38B6FF98-D580-4239-B9A0-CF9AA8B74BAF}">
      <dgm:prSet/>
      <dgm:spPr/>
      <dgm:t>
        <a:bodyPr/>
        <a:lstStyle/>
        <a:p>
          <a:pPr rtl="1"/>
          <a:r>
            <a:rPr lang="fa-IR" dirty="0"/>
            <a:t>قدرت</a:t>
          </a:r>
          <a:endParaRPr lang="en-US" dirty="0"/>
        </a:p>
      </dgm:t>
    </dgm:pt>
    <dgm:pt modelId="{7C3705B0-5ECB-45CB-BC2C-58ABD9ADA378}" type="parTrans" cxnId="{1393BF94-A6C7-47A8-B5C4-2CF7BF74E028}">
      <dgm:prSet/>
      <dgm:spPr/>
      <dgm:t>
        <a:bodyPr/>
        <a:lstStyle/>
        <a:p>
          <a:endParaRPr lang="en-US"/>
        </a:p>
      </dgm:t>
    </dgm:pt>
    <dgm:pt modelId="{1DFE2137-1191-48F5-AD32-9DBD05C3E6B3}" type="sibTrans" cxnId="{1393BF94-A6C7-47A8-B5C4-2CF7BF74E028}">
      <dgm:prSet/>
      <dgm:spPr/>
      <dgm:t>
        <a:bodyPr/>
        <a:lstStyle/>
        <a:p>
          <a:endParaRPr lang="en-US"/>
        </a:p>
      </dgm:t>
    </dgm:pt>
    <dgm:pt modelId="{30BD7D3E-CFF6-4A8F-B68E-8272B3EDAC37}" type="pres">
      <dgm:prSet presAssocID="{50D4D573-43C9-4B34-81E9-19D6478A2450}" presName="linearFlow" presStyleCnt="0">
        <dgm:presLayoutVars>
          <dgm:dir/>
          <dgm:resizeHandles val="exact"/>
        </dgm:presLayoutVars>
      </dgm:prSet>
      <dgm:spPr/>
    </dgm:pt>
    <dgm:pt modelId="{0D58D03D-DBDB-41C3-9AC2-593086189354}" type="pres">
      <dgm:prSet presAssocID="{E2FFF55C-7DBB-4D51-B30A-6D9ECA68F010}" presName="node" presStyleLbl="node1" presStyleIdx="0" presStyleCnt="2">
        <dgm:presLayoutVars>
          <dgm:bulletEnabled val="1"/>
        </dgm:presLayoutVars>
      </dgm:prSet>
      <dgm:spPr/>
    </dgm:pt>
    <dgm:pt modelId="{E0D116B3-F344-4182-BC18-44D0FDD08348}" type="pres">
      <dgm:prSet presAssocID="{752B6F81-57FC-4F75-935C-34A61889EBDB}" presName="spacerL" presStyleCnt="0"/>
      <dgm:spPr/>
    </dgm:pt>
    <dgm:pt modelId="{2D238B8D-B4C2-4AE4-BF16-46464F0B9C21}" type="pres">
      <dgm:prSet presAssocID="{752B6F81-57FC-4F75-935C-34A61889EBDB}" presName="sibTrans" presStyleLbl="sibTrans2D1" presStyleIdx="0" presStyleCnt="1"/>
      <dgm:spPr/>
    </dgm:pt>
    <dgm:pt modelId="{66AF6B9E-28D9-4D44-B66E-D78E62BACFF2}" type="pres">
      <dgm:prSet presAssocID="{752B6F81-57FC-4F75-935C-34A61889EBDB}" presName="spacerR" presStyleCnt="0"/>
      <dgm:spPr/>
    </dgm:pt>
    <dgm:pt modelId="{401D223C-0273-436F-AC07-3FC7265CB5AF}" type="pres">
      <dgm:prSet presAssocID="{38B6FF98-D580-4239-B9A0-CF9AA8B74BAF}" presName="node" presStyleLbl="node1" presStyleIdx="1" presStyleCnt="2">
        <dgm:presLayoutVars>
          <dgm:bulletEnabled val="1"/>
        </dgm:presLayoutVars>
      </dgm:prSet>
      <dgm:spPr/>
    </dgm:pt>
  </dgm:ptLst>
  <dgm:cxnLst>
    <dgm:cxn modelId="{B4B52787-7D60-4380-B43B-282B827072B0}" type="presOf" srcId="{752B6F81-57FC-4F75-935C-34A61889EBDB}" destId="{2D238B8D-B4C2-4AE4-BF16-46464F0B9C21}" srcOrd="0" destOrd="0" presId="urn:microsoft.com/office/officeart/2005/8/layout/equation1"/>
    <dgm:cxn modelId="{1393BF94-A6C7-47A8-B5C4-2CF7BF74E028}" srcId="{50D4D573-43C9-4B34-81E9-19D6478A2450}" destId="{38B6FF98-D580-4239-B9A0-CF9AA8B74BAF}" srcOrd="1" destOrd="0" parTransId="{7C3705B0-5ECB-45CB-BC2C-58ABD9ADA378}" sibTransId="{1DFE2137-1191-48F5-AD32-9DBD05C3E6B3}"/>
    <dgm:cxn modelId="{CF9B1B6F-1D5B-4946-9277-12EBBF259590}" type="presOf" srcId="{38B6FF98-D580-4239-B9A0-CF9AA8B74BAF}" destId="{401D223C-0273-436F-AC07-3FC7265CB5AF}" srcOrd="0" destOrd="0" presId="urn:microsoft.com/office/officeart/2005/8/layout/equation1"/>
    <dgm:cxn modelId="{B72EEDF1-46A1-413D-A1A5-BCE030A4302E}" type="presOf" srcId="{E2FFF55C-7DBB-4D51-B30A-6D9ECA68F010}" destId="{0D58D03D-DBDB-41C3-9AC2-593086189354}" srcOrd="0" destOrd="0" presId="urn:microsoft.com/office/officeart/2005/8/layout/equation1"/>
    <dgm:cxn modelId="{68C7427D-1767-4372-9E59-55EC50662E1E}" type="presOf" srcId="{50D4D573-43C9-4B34-81E9-19D6478A2450}" destId="{30BD7D3E-CFF6-4A8F-B68E-8272B3EDAC37}" srcOrd="0" destOrd="0" presId="urn:microsoft.com/office/officeart/2005/8/layout/equation1"/>
    <dgm:cxn modelId="{DC7E5204-86E9-454D-BFC8-1D91646D7057}" srcId="{50D4D573-43C9-4B34-81E9-19D6478A2450}" destId="{E2FFF55C-7DBB-4D51-B30A-6D9ECA68F010}" srcOrd="0" destOrd="0" parTransId="{E1144618-4222-43B2-85B4-2CA4E4F580FC}" sibTransId="{752B6F81-57FC-4F75-935C-34A61889EBDB}"/>
    <dgm:cxn modelId="{431AE6E2-B060-4C0D-A225-3E22ABA2EFAF}" type="presParOf" srcId="{30BD7D3E-CFF6-4A8F-B68E-8272B3EDAC37}" destId="{0D58D03D-DBDB-41C3-9AC2-593086189354}" srcOrd="0" destOrd="0" presId="urn:microsoft.com/office/officeart/2005/8/layout/equation1"/>
    <dgm:cxn modelId="{5BA38AD5-651C-45B6-B6FE-B1EC6F2C42E0}" type="presParOf" srcId="{30BD7D3E-CFF6-4A8F-B68E-8272B3EDAC37}" destId="{E0D116B3-F344-4182-BC18-44D0FDD08348}" srcOrd="1" destOrd="0" presId="urn:microsoft.com/office/officeart/2005/8/layout/equation1"/>
    <dgm:cxn modelId="{D155AEA2-338E-47B3-BC13-012640BE2D3A}" type="presParOf" srcId="{30BD7D3E-CFF6-4A8F-B68E-8272B3EDAC37}" destId="{2D238B8D-B4C2-4AE4-BF16-46464F0B9C21}" srcOrd="2" destOrd="0" presId="urn:microsoft.com/office/officeart/2005/8/layout/equation1"/>
    <dgm:cxn modelId="{C007D579-D45D-41EA-8EEB-40F511515AC2}" type="presParOf" srcId="{30BD7D3E-CFF6-4A8F-B68E-8272B3EDAC37}" destId="{66AF6B9E-28D9-4D44-B66E-D78E62BACFF2}" srcOrd="3" destOrd="0" presId="urn:microsoft.com/office/officeart/2005/8/layout/equation1"/>
    <dgm:cxn modelId="{F2E99B8B-3C46-4CA5-81B1-998A161A8B2B}" type="presParOf" srcId="{30BD7D3E-CFF6-4A8F-B68E-8272B3EDAC37}" destId="{401D223C-0273-436F-AC07-3FC7265CB5AF}"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CCCE80-E184-446B-A532-45E5D07A6EB5}" type="doc">
      <dgm:prSet loTypeId="urn:microsoft.com/office/officeart/2005/8/layout/lProcess3" loCatId="process" qsTypeId="urn:microsoft.com/office/officeart/2005/8/quickstyle/3d2#11" qsCatId="3D" csTypeId="urn:microsoft.com/office/officeart/2005/8/colors/accent1_4" csCatId="accent1" phldr="1"/>
      <dgm:spPr/>
      <dgm:t>
        <a:bodyPr/>
        <a:lstStyle/>
        <a:p>
          <a:endParaRPr lang="en-US"/>
        </a:p>
      </dgm:t>
    </dgm:pt>
    <dgm:pt modelId="{15F26B22-125D-49B6-90DE-5700EF49C33D}">
      <dgm:prSet/>
      <dgm:spPr/>
      <dgm:t>
        <a:bodyPr/>
        <a:lstStyle/>
        <a:p>
          <a:pPr rtl="1"/>
          <a:r>
            <a:rPr lang="fa-IR" dirty="0" err="1">
              <a:cs typeface="B Titr" pitchFamily="2" charset="-78"/>
            </a:rPr>
            <a:t>قبضه‌ی</a:t>
          </a:r>
          <a:r>
            <a:rPr lang="fa-IR" dirty="0">
              <a:cs typeface="B Titr" pitchFamily="2" charset="-78"/>
            </a:rPr>
            <a:t> مالکیت </a:t>
          </a:r>
          <a:r>
            <a:rPr lang="fa-IR" dirty="0" err="1">
              <a:cs typeface="B Titr" pitchFamily="2" charset="-78"/>
            </a:rPr>
            <a:t>شرکت‌های</a:t>
          </a:r>
          <a:r>
            <a:rPr lang="fa-IR" dirty="0">
              <a:cs typeface="B Titr" pitchFamily="2" charset="-78"/>
            </a:rPr>
            <a:t> </a:t>
          </a:r>
          <a:r>
            <a:rPr lang="fa-IR" dirty="0" err="1">
              <a:cs typeface="B Titr" pitchFamily="2" charset="-78"/>
            </a:rPr>
            <a:t>تولیدکننده‌ی</a:t>
          </a:r>
          <a:r>
            <a:rPr lang="fa-IR" dirty="0">
              <a:cs typeface="B Titr" pitchFamily="2" charset="-78"/>
            </a:rPr>
            <a:t> مواد اولیه</a:t>
          </a:r>
        </a:p>
      </dgm:t>
    </dgm:pt>
    <dgm:pt modelId="{1A718DBF-24E1-4FCE-9CA5-208BD1187491}" type="parTrans" cxnId="{EADBF4B7-BD4A-43F9-8445-747FEAC7D935}">
      <dgm:prSet/>
      <dgm:spPr/>
      <dgm:t>
        <a:bodyPr/>
        <a:lstStyle/>
        <a:p>
          <a:endParaRPr lang="en-US">
            <a:cs typeface="B Zar" pitchFamily="2" charset="-78"/>
          </a:endParaRPr>
        </a:p>
      </dgm:t>
    </dgm:pt>
    <dgm:pt modelId="{7E52A78D-CED9-417A-B2A9-E03B218968A4}" type="sibTrans" cxnId="{EADBF4B7-BD4A-43F9-8445-747FEAC7D935}">
      <dgm:prSet/>
      <dgm:spPr/>
      <dgm:t>
        <a:bodyPr/>
        <a:lstStyle/>
        <a:p>
          <a:endParaRPr lang="en-US">
            <a:cs typeface="B Zar" pitchFamily="2" charset="-78"/>
          </a:endParaRPr>
        </a:p>
      </dgm:t>
    </dgm:pt>
    <dgm:pt modelId="{CD666ED5-3103-4F92-AFDF-8163324AA40D}">
      <dgm:prSet/>
      <dgm:spPr/>
      <dgm:t>
        <a:bodyPr/>
        <a:lstStyle/>
        <a:p>
          <a:pPr rtl="1"/>
          <a:r>
            <a:rPr lang="fa-IR" dirty="0">
              <a:cs typeface="B Zar" pitchFamily="2" charset="-78"/>
            </a:rPr>
            <a:t>ریسک عدم تامین به موقع و به قیمت مناسب مواد اولیه شرکت کاهش می‌یابد. </a:t>
          </a:r>
        </a:p>
      </dgm:t>
    </dgm:pt>
    <dgm:pt modelId="{62D9E1D4-95B5-4885-86D2-5774794D6A27}" type="parTrans" cxnId="{57636E83-8AC9-4604-B031-83A4CCC9E59A}">
      <dgm:prSet/>
      <dgm:spPr/>
      <dgm:t>
        <a:bodyPr/>
        <a:lstStyle/>
        <a:p>
          <a:endParaRPr lang="en-US">
            <a:cs typeface="B Zar" pitchFamily="2" charset="-78"/>
          </a:endParaRPr>
        </a:p>
      </dgm:t>
    </dgm:pt>
    <dgm:pt modelId="{86D64128-BFCA-46A1-A60B-B27DEAAAA42E}" type="sibTrans" cxnId="{57636E83-8AC9-4604-B031-83A4CCC9E59A}">
      <dgm:prSet/>
      <dgm:spPr/>
      <dgm:t>
        <a:bodyPr/>
        <a:lstStyle/>
        <a:p>
          <a:endParaRPr lang="en-US">
            <a:cs typeface="B Zar" pitchFamily="2" charset="-78"/>
          </a:endParaRPr>
        </a:p>
      </dgm:t>
    </dgm:pt>
    <dgm:pt modelId="{357D0393-B2A1-4A18-BCC8-F9261C284C11}">
      <dgm:prSet/>
      <dgm:spPr/>
      <dgm:t>
        <a:bodyPr/>
        <a:lstStyle/>
        <a:p>
          <a:pPr rtl="1"/>
          <a:r>
            <a:rPr lang="fa-IR" dirty="0" err="1">
              <a:cs typeface="B Titr" pitchFamily="2" charset="-78"/>
            </a:rPr>
            <a:t>قبضه‌ی</a:t>
          </a:r>
          <a:r>
            <a:rPr lang="fa-IR" dirty="0">
              <a:cs typeface="B Titr" pitchFamily="2" charset="-78"/>
            </a:rPr>
            <a:t> مالکیت شرکت‌های رقیب</a:t>
          </a:r>
          <a:endParaRPr lang="en-US" dirty="0">
            <a:cs typeface="B Titr" pitchFamily="2" charset="-78"/>
          </a:endParaRPr>
        </a:p>
      </dgm:t>
    </dgm:pt>
    <dgm:pt modelId="{B4814AE5-2825-4850-9D08-4262FCCDCFA2}" type="parTrans" cxnId="{992D4DA6-DD90-4E6C-9A57-2FCA1FDFB070}">
      <dgm:prSet/>
      <dgm:spPr/>
      <dgm:t>
        <a:bodyPr/>
        <a:lstStyle/>
        <a:p>
          <a:endParaRPr lang="en-US">
            <a:cs typeface="B Zar" pitchFamily="2" charset="-78"/>
          </a:endParaRPr>
        </a:p>
      </dgm:t>
    </dgm:pt>
    <dgm:pt modelId="{78785AE6-C8CC-4476-ACA1-5679F182FA32}" type="sibTrans" cxnId="{992D4DA6-DD90-4E6C-9A57-2FCA1FDFB070}">
      <dgm:prSet/>
      <dgm:spPr/>
      <dgm:t>
        <a:bodyPr/>
        <a:lstStyle/>
        <a:p>
          <a:endParaRPr lang="en-US">
            <a:cs typeface="B Zar" pitchFamily="2" charset="-78"/>
          </a:endParaRPr>
        </a:p>
      </dgm:t>
    </dgm:pt>
    <dgm:pt modelId="{300F4C85-03B2-4CE0-B2CE-273CDB39853A}">
      <dgm:prSet/>
      <dgm:spPr/>
      <dgm:t>
        <a:bodyPr/>
        <a:lstStyle/>
        <a:p>
          <a:pPr rtl="1"/>
          <a:r>
            <a:rPr lang="fa-IR" dirty="0">
              <a:cs typeface="B Zar" pitchFamily="2" charset="-78"/>
            </a:rPr>
            <a:t>ریسک ناشی از کاهش قیمت محصول توسط شرکت‌های رقیب کاهش می‌یابد.</a:t>
          </a:r>
        </a:p>
      </dgm:t>
    </dgm:pt>
    <dgm:pt modelId="{DC3A5672-2EA0-45C6-A8A4-5D6D1D5A7C68}" type="parTrans" cxnId="{3C5B2EFC-AF09-42CD-A7E1-537620C589AF}">
      <dgm:prSet/>
      <dgm:spPr/>
      <dgm:t>
        <a:bodyPr/>
        <a:lstStyle/>
        <a:p>
          <a:endParaRPr lang="en-US">
            <a:cs typeface="B Zar" pitchFamily="2" charset="-78"/>
          </a:endParaRPr>
        </a:p>
      </dgm:t>
    </dgm:pt>
    <dgm:pt modelId="{68BEC512-CBD5-4A57-A9F5-6443B2568248}" type="sibTrans" cxnId="{3C5B2EFC-AF09-42CD-A7E1-537620C589AF}">
      <dgm:prSet/>
      <dgm:spPr/>
      <dgm:t>
        <a:bodyPr/>
        <a:lstStyle/>
        <a:p>
          <a:endParaRPr lang="en-US">
            <a:cs typeface="B Zar" pitchFamily="2" charset="-78"/>
          </a:endParaRPr>
        </a:p>
      </dgm:t>
    </dgm:pt>
    <dgm:pt modelId="{D062AA4C-CC46-40F9-BFC4-880D26A18156}">
      <dgm:prSet/>
      <dgm:spPr/>
      <dgm:t>
        <a:bodyPr/>
        <a:lstStyle/>
        <a:p>
          <a:pPr rtl="1"/>
          <a:r>
            <a:rPr lang="fa-IR" dirty="0">
              <a:cs typeface="B Zar" pitchFamily="2" charset="-78"/>
            </a:rPr>
            <a:t>ریسک ناشی از تغییر تکنولوژی کاهش می‌یابد.</a:t>
          </a:r>
          <a:endParaRPr lang="en-US" dirty="0">
            <a:cs typeface="B Zar" pitchFamily="2" charset="-78"/>
          </a:endParaRPr>
        </a:p>
      </dgm:t>
    </dgm:pt>
    <dgm:pt modelId="{04006859-44D6-4592-BF70-724CDB2F3525}" type="parTrans" cxnId="{AE4998E8-2E0A-4DEF-B8A6-555B6E9705E5}">
      <dgm:prSet/>
      <dgm:spPr/>
      <dgm:t>
        <a:bodyPr/>
        <a:lstStyle/>
        <a:p>
          <a:endParaRPr lang="en-US">
            <a:cs typeface="B Zar" pitchFamily="2" charset="-78"/>
          </a:endParaRPr>
        </a:p>
      </dgm:t>
    </dgm:pt>
    <dgm:pt modelId="{A1FCA70D-9323-4D0F-90C8-D62244C175D8}" type="sibTrans" cxnId="{AE4998E8-2E0A-4DEF-B8A6-555B6E9705E5}">
      <dgm:prSet/>
      <dgm:spPr/>
      <dgm:t>
        <a:bodyPr/>
        <a:lstStyle/>
        <a:p>
          <a:endParaRPr lang="en-US">
            <a:cs typeface="B Zar" pitchFamily="2" charset="-78"/>
          </a:endParaRPr>
        </a:p>
      </dgm:t>
    </dgm:pt>
    <dgm:pt modelId="{BEA2A480-1BA3-4EFF-ABFF-56E8DF67166E}">
      <dgm:prSet/>
      <dgm:spPr/>
      <dgm:t>
        <a:bodyPr/>
        <a:lstStyle/>
        <a:p>
          <a:pPr rtl="1"/>
          <a:r>
            <a:rPr lang="fa-IR" dirty="0" err="1">
              <a:cs typeface="B Titr" pitchFamily="2" charset="-78"/>
            </a:rPr>
            <a:t>قبضه‌ی</a:t>
          </a:r>
          <a:r>
            <a:rPr lang="fa-IR" dirty="0">
              <a:cs typeface="B Titr" pitchFamily="2" charset="-78"/>
            </a:rPr>
            <a:t> مالکیت شرکت‌هایی که از محصولات شرکت استفاده می‌کنند.</a:t>
          </a:r>
          <a:endParaRPr lang="en-US" dirty="0">
            <a:cs typeface="B Titr" pitchFamily="2" charset="-78"/>
          </a:endParaRPr>
        </a:p>
      </dgm:t>
    </dgm:pt>
    <dgm:pt modelId="{8AF43C3E-DB47-4838-BEF3-682B15A014F5}" type="parTrans" cxnId="{402C3D4E-E4A6-41A6-9C0C-B62A85481043}">
      <dgm:prSet/>
      <dgm:spPr/>
      <dgm:t>
        <a:bodyPr/>
        <a:lstStyle/>
        <a:p>
          <a:endParaRPr lang="en-US">
            <a:cs typeface="B Zar" pitchFamily="2" charset="-78"/>
          </a:endParaRPr>
        </a:p>
      </dgm:t>
    </dgm:pt>
    <dgm:pt modelId="{C01F5FB3-A39C-4303-A0E5-3196A0338778}" type="sibTrans" cxnId="{402C3D4E-E4A6-41A6-9C0C-B62A85481043}">
      <dgm:prSet/>
      <dgm:spPr/>
      <dgm:t>
        <a:bodyPr/>
        <a:lstStyle/>
        <a:p>
          <a:endParaRPr lang="en-US">
            <a:cs typeface="B Zar" pitchFamily="2" charset="-78"/>
          </a:endParaRPr>
        </a:p>
      </dgm:t>
    </dgm:pt>
    <dgm:pt modelId="{474C453E-3A46-4800-98FF-9F60C46A8C11}">
      <dgm:prSet/>
      <dgm:spPr/>
      <dgm:t>
        <a:bodyPr/>
        <a:lstStyle/>
        <a:p>
          <a:pPr rtl="1"/>
          <a:r>
            <a:rPr lang="fa-IR" dirty="0">
              <a:cs typeface="B Zar" pitchFamily="2" charset="-78"/>
            </a:rPr>
            <a:t>ریسک ناشی از عدم خرید محصولات شرکت مهار می‌شود.</a:t>
          </a:r>
          <a:endParaRPr lang="en-US" dirty="0">
            <a:cs typeface="B Zar" pitchFamily="2" charset="-78"/>
          </a:endParaRPr>
        </a:p>
      </dgm:t>
    </dgm:pt>
    <dgm:pt modelId="{EE7DDA87-C54A-4D7D-A1A6-26059C83A0CA}" type="parTrans" cxnId="{D6825824-4634-46A1-BAD0-1DF1A3FC84D0}">
      <dgm:prSet/>
      <dgm:spPr/>
      <dgm:t>
        <a:bodyPr/>
        <a:lstStyle/>
        <a:p>
          <a:endParaRPr lang="en-US">
            <a:cs typeface="B Zar" pitchFamily="2" charset="-78"/>
          </a:endParaRPr>
        </a:p>
      </dgm:t>
    </dgm:pt>
    <dgm:pt modelId="{75481BE0-4D3B-48BE-A554-C14F1F752CA1}" type="sibTrans" cxnId="{D6825824-4634-46A1-BAD0-1DF1A3FC84D0}">
      <dgm:prSet/>
      <dgm:spPr/>
      <dgm:t>
        <a:bodyPr/>
        <a:lstStyle/>
        <a:p>
          <a:endParaRPr lang="en-US">
            <a:cs typeface="B Zar" pitchFamily="2" charset="-78"/>
          </a:endParaRPr>
        </a:p>
      </dgm:t>
    </dgm:pt>
    <dgm:pt modelId="{60CAFBC2-1DC1-4C48-8802-7EE06F8998D4}" type="pres">
      <dgm:prSet presAssocID="{C4CCCE80-E184-446B-A532-45E5D07A6EB5}" presName="Name0" presStyleCnt="0">
        <dgm:presLayoutVars>
          <dgm:chPref val="3"/>
          <dgm:dir/>
          <dgm:animLvl val="lvl"/>
          <dgm:resizeHandles/>
        </dgm:presLayoutVars>
      </dgm:prSet>
      <dgm:spPr/>
    </dgm:pt>
    <dgm:pt modelId="{381E8DF3-17D5-4985-B91B-7834E0DB5E58}" type="pres">
      <dgm:prSet presAssocID="{15F26B22-125D-49B6-90DE-5700EF49C33D}" presName="horFlow" presStyleCnt="0"/>
      <dgm:spPr/>
    </dgm:pt>
    <dgm:pt modelId="{D1A69227-3838-4F26-8608-3F899EC963D6}" type="pres">
      <dgm:prSet presAssocID="{15F26B22-125D-49B6-90DE-5700EF49C33D}" presName="bigChev" presStyleLbl="node1" presStyleIdx="0" presStyleCnt="3"/>
      <dgm:spPr/>
    </dgm:pt>
    <dgm:pt modelId="{96870C91-087A-4C5F-9CC8-5B4BAAB09501}" type="pres">
      <dgm:prSet presAssocID="{62D9E1D4-95B5-4885-86D2-5774794D6A27}" presName="parTrans" presStyleCnt="0"/>
      <dgm:spPr/>
    </dgm:pt>
    <dgm:pt modelId="{33026921-9D73-4B81-829C-990876FA7643}" type="pres">
      <dgm:prSet presAssocID="{CD666ED5-3103-4F92-AFDF-8163324AA40D}" presName="node" presStyleLbl="alignAccFollowNode1" presStyleIdx="0" presStyleCnt="4">
        <dgm:presLayoutVars>
          <dgm:bulletEnabled val="1"/>
        </dgm:presLayoutVars>
      </dgm:prSet>
      <dgm:spPr/>
    </dgm:pt>
    <dgm:pt modelId="{3F4EB128-4AC4-4605-890D-7C94D7232547}" type="pres">
      <dgm:prSet presAssocID="{15F26B22-125D-49B6-90DE-5700EF49C33D}" presName="vSp" presStyleCnt="0"/>
      <dgm:spPr/>
    </dgm:pt>
    <dgm:pt modelId="{48D1CED4-E2CF-4772-908F-7ED9EE1C8C8B}" type="pres">
      <dgm:prSet presAssocID="{357D0393-B2A1-4A18-BCC8-F9261C284C11}" presName="horFlow" presStyleCnt="0"/>
      <dgm:spPr/>
    </dgm:pt>
    <dgm:pt modelId="{2549495E-3091-48CC-9BA3-F8C4C59CA8DE}" type="pres">
      <dgm:prSet presAssocID="{357D0393-B2A1-4A18-BCC8-F9261C284C11}" presName="bigChev" presStyleLbl="node1" presStyleIdx="1" presStyleCnt="3"/>
      <dgm:spPr/>
    </dgm:pt>
    <dgm:pt modelId="{1735F3C8-42DC-4ADE-9775-A54FA6B75243}" type="pres">
      <dgm:prSet presAssocID="{DC3A5672-2EA0-45C6-A8A4-5D6D1D5A7C68}" presName="parTrans" presStyleCnt="0"/>
      <dgm:spPr/>
    </dgm:pt>
    <dgm:pt modelId="{419DDA20-2461-4143-8B7E-998D2B31B288}" type="pres">
      <dgm:prSet presAssocID="{300F4C85-03B2-4CE0-B2CE-273CDB39853A}" presName="node" presStyleLbl="alignAccFollowNode1" presStyleIdx="1" presStyleCnt="4">
        <dgm:presLayoutVars>
          <dgm:bulletEnabled val="1"/>
        </dgm:presLayoutVars>
      </dgm:prSet>
      <dgm:spPr/>
    </dgm:pt>
    <dgm:pt modelId="{04498500-A1E4-4E32-A3CA-1464A5D4974D}" type="pres">
      <dgm:prSet presAssocID="{68BEC512-CBD5-4A57-A9F5-6443B2568248}" presName="sibTrans" presStyleCnt="0"/>
      <dgm:spPr/>
    </dgm:pt>
    <dgm:pt modelId="{613CDCEB-E422-4C6C-B7DE-6C65D782FF5A}" type="pres">
      <dgm:prSet presAssocID="{D062AA4C-CC46-40F9-BFC4-880D26A18156}" presName="node" presStyleLbl="alignAccFollowNode1" presStyleIdx="2" presStyleCnt="4">
        <dgm:presLayoutVars>
          <dgm:bulletEnabled val="1"/>
        </dgm:presLayoutVars>
      </dgm:prSet>
      <dgm:spPr/>
    </dgm:pt>
    <dgm:pt modelId="{A181385E-FA05-4B04-B904-F27290941667}" type="pres">
      <dgm:prSet presAssocID="{357D0393-B2A1-4A18-BCC8-F9261C284C11}" presName="vSp" presStyleCnt="0"/>
      <dgm:spPr/>
    </dgm:pt>
    <dgm:pt modelId="{5A006B20-385A-4CD3-AADF-87ED5D151B3B}" type="pres">
      <dgm:prSet presAssocID="{BEA2A480-1BA3-4EFF-ABFF-56E8DF67166E}" presName="horFlow" presStyleCnt="0"/>
      <dgm:spPr/>
    </dgm:pt>
    <dgm:pt modelId="{0168ABB3-7A80-4842-9B75-640290C64654}" type="pres">
      <dgm:prSet presAssocID="{BEA2A480-1BA3-4EFF-ABFF-56E8DF67166E}" presName="bigChev" presStyleLbl="node1" presStyleIdx="2" presStyleCnt="3"/>
      <dgm:spPr/>
    </dgm:pt>
    <dgm:pt modelId="{262D9FFD-0DC3-41A8-B760-0500893212EC}" type="pres">
      <dgm:prSet presAssocID="{EE7DDA87-C54A-4D7D-A1A6-26059C83A0CA}" presName="parTrans" presStyleCnt="0"/>
      <dgm:spPr/>
    </dgm:pt>
    <dgm:pt modelId="{3EAAC3B5-FD73-4CB9-8281-C3CD43107C9A}" type="pres">
      <dgm:prSet presAssocID="{474C453E-3A46-4800-98FF-9F60C46A8C11}" presName="node" presStyleLbl="alignAccFollowNode1" presStyleIdx="3" presStyleCnt="4">
        <dgm:presLayoutVars>
          <dgm:bulletEnabled val="1"/>
        </dgm:presLayoutVars>
      </dgm:prSet>
      <dgm:spPr/>
    </dgm:pt>
  </dgm:ptLst>
  <dgm:cxnLst>
    <dgm:cxn modelId="{402C3D4E-E4A6-41A6-9C0C-B62A85481043}" srcId="{C4CCCE80-E184-446B-A532-45E5D07A6EB5}" destId="{BEA2A480-1BA3-4EFF-ABFF-56E8DF67166E}" srcOrd="2" destOrd="0" parTransId="{8AF43C3E-DB47-4838-BEF3-682B15A014F5}" sibTransId="{C01F5FB3-A39C-4303-A0E5-3196A0338778}"/>
    <dgm:cxn modelId="{31AA93E0-7A28-4947-A690-EB6359FEF928}" type="presOf" srcId="{300F4C85-03B2-4CE0-B2CE-273CDB39853A}" destId="{419DDA20-2461-4143-8B7E-998D2B31B288}" srcOrd="0" destOrd="0" presId="urn:microsoft.com/office/officeart/2005/8/layout/lProcess3"/>
    <dgm:cxn modelId="{EADBF4B7-BD4A-43F9-8445-747FEAC7D935}" srcId="{C4CCCE80-E184-446B-A532-45E5D07A6EB5}" destId="{15F26B22-125D-49B6-90DE-5700EF49C33D}" srcOrd="0" destOrd="0" parTransId="{1A718DBF-24E1-4FCE-9CA5-208BD1187491}" sibTransId="{7E52A78D-CED9-417A-B2A9-E03B218968A4}"/>
    <dgm:cxn modelId="{93911E55-0283-4CE6-A7E4-A5CD54875CD7}" type="presOf" srcId="{C4CCCE80-E184-446B-A532-45E5D07A6EB5}" destId="{60CAFBC2-1DC1-4C48-8802-7EE06F8998D4}" srcOrd="0" destOrd="0" presId="urn:microsoft.com/office/officeart/2005/8/layout/lProcess3"/>
    <dgm:cxn modelId="{11E6F11C-BD21-4850-8D11-F2D254581F7A}" type="presOf" srcId="{CD666ED5-3103-4F92-AFDF-8163324AA40D}" destId="{33026921-9D73-4B81-829C-990876FA7643}" srcOrd="0" destOrd="0" presId="urn:microsoft.com/office/officeart/2005/8/layout/lProcess3"/>
    <dgm:cxn modelId="{992D4DA6-DD90-4E6C-9A57-2FCA1FDFB070}" srcId="{C4CCCE80-E184-446B-A532-45E5D07A6EB5}" destId="{357D0393-B2A1-4A18-BCC8-F9261C284C11}" srcOrd="1" destOrd="0" parTransId="{B4814AE5-2825-4850-9D08-4262FCCDCFA2}" sibTransId="{78785AE6-C8CC-4476-ACA1-5679F182FA32}"/>
    <dgm:cxn modelId="{DC163632-0FE4-4CEE-B811-51D5F76DAF56}" type="presOf" srcId="{357D0393-B2A1-4A18-BCC8-F9261C284C11}" destId="{2549495E-3091-48CC-9BA3-F8C4C59CA8DE}" srcOrd="0" destOrd="0" presId="urn:microsoft.com/office/officeart/2005/8/layout/lProcess3"/>
    <dgm:cxn modelId="{57636E83-8AC9-4604-B031-83A4CCC9E59A}" srcId="{15F26B22-125D-49B6-90DE-5700EF49C33D}" destId="{CD666ED5-3103-4F92-AFDF-8163324AA40D}" srcOrd="0" destOrd="0" parTransId="{62D9E1D4-95B5-4885-86D2-5774794D6A27}" sibTransId="{86D64128-BFCA-46A1-A60B-B27DEAAAA42E}"/>
    <dgm:cxn modelId="{4494F683-32A4-451B-BEC7-C08CEA138487}" type="presOf" srcId="{15F26B22-125D-49B6-90DE-5700EF49C33D}" destId="{D1A69227-3838-4F26-8608-3F899EC963D6}" srcOrd="0" destOrd="0" presId="urn:microsoft.com/office/officeart/2005/8/layout/lProcess3"/>
    <dgm:cxn modelId="{771DE42B-BB49-4B31-8412-583045217692}" type="presOf" srcId="{D062AA4C-CC46-40F9-BFC4-880D26A18156}" destId="{613CDCEB-E422-4C6C-B7DE-6C65D782FF5A}" srcOrd="0" destOrd="0" presId="urn:microsoft.com/office/officeart/2005/8/layout/lProcess3"/>
    <dgm:cxn modelId="{40ACD364-EE8F-406F-A60B-BAE91F512326}" type="presOf" srcId="{BEA2A480-1BA3-4EFF-ABFF-56E8DF67166E}" destId="{0168ABB3-7A80-4842-9B75-640290C64654}" srcOrd="0" destOrd="0" presId="urn:microsoft.com/office/officeart/2005/8/layout/lProcess3"/>
    <dgm:cxn modelId="{3C5B2EFC-AF09-42CD-A7E1-537620C589AF}" srcId="{357D0393-B2A1-4A18-BCC8-F9261C284C11}" destId="{300F4C85-03B2-4CE0-B2CE-273CDB39853A}" srcOrd="0" destOrd="0" parTransId="{DC3A5672-2EA0-45C6-A8A4-5D6D1D5A7C68}" sibTransId="{68BEC512-CBD5-4A57-A9F5-6443B2568248}"/>
    <dgm:cxn modelId="{AE4998E8-2E0A-4DEF-B8A6-555B6E9705E5}" srcId="{357D0393-B2A1-4A18-BCC8-F9261C284C11}" destId="{D062AA4C-CC46-40F9-BFC4-880D26A18156}" srcOrd="1" destOrd="0" parTransId="{04006859-44D6-4592-BF70-724CDB2F3525}" sibTransId="{A1FCA70D-9323-4D0F-90C8-D62244C175D8}"/>
    <dgm:cxn modelId="{D6825824-4634-46A1-BAD0-1DF1A3FC84D0}" srcId="{BEA2A480-1BA3-4EFF-ABFF-56E8DF67166E}" destId="{474C453E-3A46-4800-98FF-9F60C46A8C11}" srcOrd="0" destOrd="0" parTransId="{EE7DDA87-C54A-4D7D-A1A6-26059C83A0CA}" sibTransId="{75481BE0-4D3B-48BE-A554-C14F1F752CA1}"/>
    <dgm:cxn modelId="{D772C4AE-9EFA-4ED0-9CF0-144ADD04897F}" type="presOf" srcId="{474C453E-3A46-4800-98FF-9F60C46A8C11}" destId="{3EAAC3B5-FD73-4CB9-8281-C3CD43107C9A}" srcOrd="0" destOrd="0" presId="urn:microsoft.com/office/officeart/2005/8/layout/lProcess3"/>
    <dgm:cxn modelId="{3D01648A-0CA6-419A-86B5-DBDF2BEE3003}" type="presParOf" srcId="{60CAFBC2-1DC1-4C48-8802-7EE06F8998D4}" destId="{381E8DF3-17D5-4985-B91B-7834E0DB5E58}" srcOrd="0" destOrd="0" presId="urn:microsoft.com/office/officeart/2005/8/layout/lProcess3"/>
    <dgm:cxn modelId="{20B9AF65-432B-41A1-A703-F7AC5AFE612D}" type="presParOf" srcId="{381E8DF3-17D5-4985-B91B-7834E0DB5E58}" destId="{D1A69227-3838-4F26-8608-3F899EC963D6}" srcOrd="0" destOrd="0" presId="urn:microsoft.com/office/officeart/2005/8/layout/lProcess3"/>
    <dgm:cxn modelId="{B1701511-7669-4ED3-96F6-E8275841BB06}" type="presParOf" srcId="{381E8DF3-17D5-4985-B91B-7834E0DB5E58}" destId="{96870C91-087A-4C5F-9CC8-5B4BAAB09501}" srcOrd="1" destOrd="0" presId="urn:microsoft.com/office/officeart/2005/8/layout/lProcess3"/>
    <dgm:cxn modelId="{CE35BD17-3930-4B91-BFC6-11A240CC88EF}" type="presParOf" srcId="{381E8DF3-17D5-4985-B91B-7834E0DB5E58}" destId="{33026921-9D73-4B81-829C-990876FA7643}" srcOrd="2" destOrd="0" presId="urn:microsoft.com/office/officeart/2005/8/layout/lProcess3"/>
    <dgm:cxn modelId="{3900B1AC-775D-44E8-9CDF-6ABE08B80F84}" type="presParOf" srcId="{60CAFBC2-1DC1-4C48-8802-7EE06F8998D4}" destId="{3F4EB128-4AC4-4605-890D-7C94D7232547}" srcOrd="1" destOrd="0" presId="urn:microsoft.com/office/officeart/2005/8/layout/lProcess3"/>
    <dgm:cxn modelId="{1A07448D-A97C-4842-8CA5-944860E1880E}" type="presParOf" srcId="{60CAFBC2-1DC1-4C48-8802-7EE06F8998D4}" destId="{48D1CED4-E2CF-4772-908F-7ED9EE1C8C8B}" srcOrd="2" destOrd="0" presId="urn:microsoft.com/office/officeart/2005/8/layout/lProcess3"/>
    <dgm:cxn modelId="{2BAA4153-EE90-4F09-92A0-BAC7D206BC4F}" type="presParOf" srcId="{48D1CED4-E2CF-4772-908F-7ED9EE1C8C8B}" destId="{2549495E-3091-48CC-9BA3-F8C4C59CA8DE}" srcOrd="0" destOrd="0" presId="urn:microsoft.com/office/officeart/2005/8/layout/lProcess3"/>
    <dgm:cxn modelId="{71A0844D-2F65-49D2-A335-4ADD28EF733D}" type="presParOf" srcId="{48D1CED4-E2CF-4772-908F-7ED9EE1C8C8B}" destId="{1735F3C8-42DC-4ADE-9775-A54FA6B75243}" srcOrd="1" destOrd="0" presId="urn:microsoft.com/office/officeart/2005/8/layout/lProcess3"/>
    <dgm:cxn modelId="{ED66AE57-332C-4FE9-86D2-1902734103D8}" type="presParOf" srcId="{48D1CED4-E2CF-4772-908F-7ED9EE1C8C8B}" destId="{419DDA20-2461-4143-8B7E-998D2B31B288}" srcOrd="2" destOrd="0" presId="urn:microsoft.com/office/officeart/2005/8/layout/lProcess3"/>
    <dgm:cxn modelId="{BE2231D9-9F86-4A6D-A318-BE945DF9DCD0}" type="presParOf" srcId="{48D1CED4-E2CF-4772-908F-7ED9EE1C8C8B}" destId="{04498500-A1E4-4E32-A3CA-1464A5D4974D}" srcOrd="3" destOrd="0" presId="urn:microsoft.com/office/officeart/2005/8/layout/lProcess3"/>
    <dgm:cxn modelId="{03F7EBDD-3BB8-4739-9666-2FD8E60A5A8E}" type="presParOf" srcId="{48D1CED4-E2CF-4772-908F-7ED9EE1C8C8B}" destId="{613CDCEB-E422-4C6C-B7DE-6C65D782FF5A}" srcOrd="4" destOrd="0" presId="urn:microsoft.com/office/officeart/2005/8/layout/lProcess3"/>
    <dgm:cxn modelId="{F410B037-69F5-4B89-916D-639D1AC89652}" type="presParOf" srcId="{60CAFBC2-1DC1-4C48-8802-7EE06F8998D4}" destId="{A181385E-FA05-4B04-B904-F27290941667}" srcOrd="3" destOrd="0" presId="urn:microsoft.com/office/officeart/2005/8/layout/lProcess3"/>
    <dgm:cxn modelId="{EBC0C546-B29B-46FB-9F42-5CCC8D198051}" type="presParOf" srcId="{60CAFBC2-1DC1-4C48-8802-7EE06F8998D4}" destId="{5A006B20-385A-4CD3-AADF-87ED5D151B3B}" srcOrd="4" destOrd="0" presId="urn:microsoft.com/office/officeart/2005/8/layout/lProcess3"/>
    <dgm:cxn modelId="{4B0DB534-6F2C-433A-97C3-7B40A5446C6C}" type="presParOf" srcId="{5A006B20-385A-4CD3-AADF-87ED5D151B3B}" destId="{0168ABB3-7A80-4842-9B75-640290C64654}" srcOrd="0" destOrd="0" presId="urn:microsoft.com/office/officeart/2005/8/layout/lProcess3"/>
    <dgm:cxn modelId="{AECD5879-96E8-4B43-A436-26DB2F20C219}" type="presParOf" srcId="{5A006B20-385A-4CD3-AADF-87ED5D151B3B}" destId="{262D9FFD-0DC3-41A8-B760-0500893212EC}" srcOrd="1" destOrd="0" presId="urn:microsoft.com/office/officeart/2005/8/layout/lProcess3"/>
    <dgm:cxn modelId="{690BB6C2-5B94-4DCF-A26A-F9EC15074BAB}" type="presParOf" srcId="{5A006B20-385A-4CD3-AADF-87ED5D151B3B}" destId="{3EAAC3B5-FD73-4CB9-8281-C3CD43107C9A}"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B74947-5602-437C-8567-7FA6D49D1223}" type="doc">
      <dgm:prSet loTypeId="urn:microsoft.com/office/officeart/2005/8/layout/list1" loCatId="list" qsTypeId="urn:microsoft.com/office/officeart/2005/8/quickstyle/3d2#12" qsCatId="3D" csTypeId="urn:microsoft.com/office/officeart/2005/8/colors/accent0_3" csCatId="mainScheme" phldr="1"/>
      <dgm:spPr/>
      <dgm:t>
        <a:bodyPr/>
        <a:lstStyle/>
        <a:p>
          <a:endParaRPr lang="en-US"/>
        </a:p>
      </dgm:t>
    </dgm:pt>
    <dgm:pt modelId="{B0581264-204F-4A3C-93BD-7AE13D27A097}">
      <dgm:prSet custT="1"/>
      <dgm:spPr/>
      <dgm:t>
        <a:bodyPr/>
        <a:lstStyle/>
        <a:p>
          <a:pPr algn="ctr" rtl="1"/>
          <a:r>
            <a:rPr lang="fa-IR" sz="2400" dirty="0">
              <a:cs typeface="B Zar" pitchFamily="2" charset="-78"/>
            </a:rPr>
            <a:t>موانع تولید محصول جدید</a:t>
          </a:r>
          <a:endParaRPr lang="en-US" sz="2400" dirty="0">
            <a:cs typeface="B Zar" pitchFamily="2" charset="-78"/>
          </a:endParaRPr>
        </a:p>
      </dgm:t>
    </dgm:pt>
    <dgm:pt modelId="{E8B25B6F-6B32-48F5-B0B0-93D9B9C4D5C3}" type="parTrans" cxnId="{724791CC-69FD-4E59-B1C2-C98633D240C2}">
      <dgm:prSet/>
      <dgm:spPr/>
      <dgm:t>
        <a:bodyPr/>
        <a:lstStyle/>
        <a:p>
          <a:endParaRPr lang="en-US">
            <a:cs typeface="B Nazanin" pitchFamily="2" charset="-78"/>
          </a:endParaRPr>
        </a:p>
      </dgm:t>
    </dgm:pt>
    <dgm:pt modelId="{DD8C5C4D-B126-42E0-B323-4846D65ED3A7}" type="sibTrans" cxnId="{724791CC-69FD-4E59-B1C2-C98633D240C2}">
      <dgm:prSet/>
      <dgm:spPr/>
      <dgm:t>
        <a:bodyPr/>
        <a:lstStyle/>
        <a:p>
          <a:endParaRPr lang="en-US">
            <a:cs typeface="B Nazanin" pitchFamily="2" charset="-78"/>
          </a:endParaRPr>
        </a:p>
      </dgm:t>
    </dgm:pt>
    <dgm:pt modelId="{E0C1C959-7147-4930-8EE4-9E27A0628356}">
      <dgm:prSet/>
      <dgm:spPr/>
      <dgm:t>
        <a:bodyPr/>
        <a:lstStyle/>
        <a:p>
          <a:pPr rtl="1"/>
          <a:r>
            <a:rPr lang="ar-SA" dirty="0">
              <a:cs typeface="B Nazanin" pitchFamily="2" charset="-78"/>
            </a:rPr>
            <a:t>بيشتر نوآوري‌ها ناموفق‌اند</a:t>
          </a:r>
          <a:r>
            <a:rPr lang="fa-IR" dirty="0">
              <a:cs typeface="B Nazanin" pitchFamily="2" charset="-78"/>
            </a:rPr>
            <a:t>.</a:t>
          </a:r>
          <a:endParaRPr lang="en-US" dirty="0">
            <a:cs typeface="B Nazanin" pitchFamily="2" charset="-78"/>
          </a:endParaRPr>
        </a:p>
      </dgm:t>
    </dgm:pt>
    <dgm:pt modelId="{1EBC1040-56C3-4627-91C2-03C061D4B4CD}" type="parTrans" cxnId="{F81828CF-0A0E-4C23-8245-DC454FC9524E}">
      <dgm:prSet/>
      <dgm:spPr/>
      <dgm:t>
        <a:bodyPr/>
        <a:lstStyle/>
        <a:p>
          <a:endParaRPr lang="en-US">
            <a:cs typeface="B Nazanin" pitchFamily="2" charset="-78"/>
          </a:endParaRPr>
        </a:p>
      </dgm:t>
    </dgm:pt>
    <dgm:pt modelId="{25C2BD24-7346-4F1C-8C5F-95FB51113B61}" type="sibTrans" cxnId="{F81828CF-0A0E-4C23-8245-DC454FC9524E}">
      <dgm:prSet/>
      <dgm:spPr/>
      <dgm:t>
        <a:bodyPr/>
        <a:lstStyle/>
        <a:p>
          <a:endParaRPr lang="en-US">
            <a:cs typeface="B Nazanin" pitchFamily="2" charset="-78"/>
          </a:endParaRPr>
        </a:p>
      </dgm:t>
    </dgm:pt>
    <dgm:pt modelId="{08BD7D8D-74C7-4406-A215-FD0644837E75}">
      <dgm:prSet/>
      <dgm:spPr/>
      <dgm:t>
        <a:bodyPr/>
        <a:lstStyle/>
        <a:p>
          <a:pPr rtl="1"/>
          <a:r>
            <a:rPr lang="ar-SA" dirty="0">
              <a:cs typeface="B Nazanin" pitchFamily="2" charset="-78"/>
            </a:rPr>
            <a:t>هزين</a:t>
          </a:r>
          <a:r>
            <a:rPr lang="fa-IR" dirty="0" err="1">
              <a:cs typeface="B Nazanin" pitchFamily="2" charset="-78"/>
            </a:rPr>
            <a:t>ه‌ی</a:t>
          </a:r>
          <a:r>
            <a:rPr lang="ar-SA" dirty="0">
              <a:cs typeface="B Nazanin" pitchFamily="2" charset="-78"/>
            </a:rPr>
            <a:t> فرصت توليد محصول جديد مي‌تواند زياد باشد</a:t>
          </a:r>
          <a:r>
            <a:rPr lang="fa-IR" dirty="0">
              <a:cs typeface="B Nazanin" pitchFamily="2" charset="-78"/>
            </a:rPr>
            <a:t>.</a:t>
          </a:r>
          <a:endParaRPr lang="en-US" dirty="0">
            <a:cs typeface="B Nazanin" pitchFamily="2" charset="-78"/>
          </a:endParaRPr>
        </a:p>
      </dgm:t>
    </dgm:pt>
    <dgm:pt modelId="{A2AAA0D2-3EE4-4FE8-8AB7-EA965E5D3CDA}" type="parTrans" cxnId="{F96FB8A2-6063-4DD5-B95D-B421DF63B008}">
      <dgm:prSet/>
      <dgm:spPr/>
      <dgm:t>
        <a:bodyPr/>
        <a:lstStyle/>
        <a:p>
          <a:endParaRPr lang="en-US">
            <a:cs typeface="B Nazanin" pitchFamily="2" charset="-78"/>
          </a:endParaRPr>
        </a:p>
      </dgm:t>
    </dgm:pt>
    <dgm:pt modelId="{A0CB513F-5EDE-48CD-B5B1-BA5F8AF342DD}" type="sibTrans" cxnId="{F96FB8A2-6063-4DD5-B95D-B421DF63B008}">
      <dgm:prSet/>
      <dgm:spPr/>
      <dgm:t>
        <a:bodyPr/>
        <a:lstStyle/>
        <a:p>
          <a:endParaRPr lang="en-US">
            <a:cs typeface="B Nazanin" pitchFamily="2" charset="-78"/>
          </a:endParaRPr>
        </a:p>
      </dgm:t>
    </dgm:pt>
    <dgm:pt modelId="{B59463A6-E1DA-4A9E-AE8B-ECE468CDEE36}">
      <dgm:prSet/>
      <dgm:spPr/>
      <dgm:t>
        <a:bodyPr/>
        <a:lstStyle/>
        <a:p>
          <a:pPr rtl="1"/>
          <a:r>
            <a:rPr lang="ar-SA" dirty="0">
              <a:cs typeface="B Nazanin" pitchFamily="2" charset="-78"/>
            </a:rPr>
            <a:t>چرخ</a:t>
          </a:r>
          <a:r>
            <a:rPr lang="fa-IR" dirty="0" err="1">
              <a:cs typeface="B Nazanin" pitchFamily="2" charset="-78"/>
            </a:rPr>
            <a:t>ه‌ی</a:t>
          </a:r>
          <a:r>
            <a:rPr lang="ar-SA" dirty="0">
              <a:cs typeface="B Nazanin" pitchFamily="2" charset="-78"/>
            </a:rPr>
            <a:t> بازد</a:t>
          </a:r>
          <a:r>
            <a:rPr lang="fa-IR" dirty="0" err="1">
              <a:cs typeface="B Nazanin" pitchFamily="2" charset="-78"/>
            </a:rPr>
            <a:t>ه‌ی</a:t>
          </a:r>
          <a:r>
            <a:rPr lang="ar-SA" dirty="0">
              <a:cs typeface="B Nazanin" pitchFamily="2" charset="-78"/>
            </a:rPr>
            <a:t> سرمايه‌گذاري طولاني است</a:t>
          </a:r>
          <a:r>
            <a:rPr lang="fa-IR" dirty="0">
              <a:cs typeface="B Nazanin" pitchFamily="2" charset="-78"/>
            </a:rPr>
            <a:t>.</a:t>
          </a:r>
          <a:endParaRPr lang="en-US" dirty="0">
            <a:cs typeface="B Nazanin" pitchFamily="2" charset="-78"/>
          </a:endParaRPr>
        </a:p>
      </dgm:t>
    </dgm:pt>
    <dgm:pt modelId="{4F42B83E-8868-4F3E-8FC2-99560C7F1982}" type="parTrans" cxnId="{17D996D9-F988-475C-8C6B-5C5C0A3A67CF}">
      <dgm:prSet/>
      <dgm:spPr/>
      <dgm:t>
        <a:bodyPr/>
        <a:lstStyle/>
        <a:p>
          <a:endParaRPr lang="en-US">
            <a:cs typeface="B Nazanin" pitchFamily="2" charset="-78"/>
          </a:endParaRPr>
        </a:p>
      </dgm:t>
    </dgm:pt>
    <dgm:pt modelId="{BDA5BFDF-AB41-41FE-B023-2FCA1FB12927}" type="sibTrans" cxnId="{17D996D9-F988-475C-8C6B-5C5C0A3A67CF}">
      <dgm:prSet/>
      <dgm:spPr/>
      <dgm:t>
        <a:bodyPr/>
        <a:lstStyle/>
        <a:p>
          <a:endParaRPr lang="en-US">
            <a:cs typeface="B Nazanin" pitchFamily="2" charset="-78"/>
          </a:endParaRPr>
        </a:p>
      </dgm:t>
    </dgm:pt>
    <dgm:pt modelId="{972E34D0-9F35-488B-9464-55B34EFA57A7}">
      <dgm:prSet/>
      <dgm:spPr/>
      <dgm:t>
        <a:bodyPr/>
        <a:lstStyle/>
        <a:p>
          <a:pPr rtl="1"/>
          <a:r>
            <a:rPr lang="ar-SA" dirty="0">
              <a:cs typeface="B Nazanin" pitchFamily="2" charset="-78"/>
            </a:rPr>
            <a:t>توليد محصول جديد پرهزينه است و وقت مي‌برد</a:t>
          </a:r>
          <a:r>
            <a:rPr lang="fa-IR" dirty="0">
              <a:cs typeface="B Nazanin" pitchFamily="2" charset="-78"/>
            </a:rPr>
            <a:t>.</a:t>
          </a:r>
        </a:p>
      </dgm:t>
    </dgm:pt>
    <dgm:pt modelId="{53DBBD3A-1070-4C43-9728-2488802827ED}" type="parTrans" cxnId="{4D92BE21-F9B3-4521-A844-B4A583B7B2AF}">
      <dgm:prSet/>
      <dgm:spPr/>
      <dgm:t>
        <a:bodyPr/>
        <a:lstStyle/>
        <a:p>
          <a:endParaRPr lang="en-US">
            <a:cs typeface="B Nazanin" pitchFamily="2" charset="-78"/>
          </a:endParaRPr>
        </a:p>
      </dgm:t>
    </dgm:pt>
    <dgm:pt modelId="{7BB774EB-8EB5-4FD9-8AA2-4F78B34D41D4}" type="sibTrans" cxnId="{4D92BE21-F9B3-4521-A844-B4A583B7B2AF}">
      <dgm:prSet/>
      <dgm:spPr/>
      <dgm:t>
        <a:bodyPr/>
        <a:lstStyle/>
        <a:p>
          <a:endParaRPr lang="en-US">
            <a:cs typeface="B Nazanin" pitchFamily="2" charset="-78"/>
          </a:endParaRPr>
        </a:p>
      </dgm:t>
    </dgm:pt>
    <dgm:pt modelId="{70936733-6134-4296-9C99-F22DAE16A5A7}">
      <dgm:prSet/>
      <dgm:spPr/>
      <dgm:t>
        <a:bodyPr/>
        <a:lstStyle/>
        <a:p>
          <a:pPr rtl="1"/>
          <a:r>
            <a:rPr lang="fa-IR" dirty="0">
              <a:cs typeface="B Nazanin" pitchFamily="2" charset="-78"/>
            </a:rPr>
            <a:t>بی</a:t>
          </a:r>
          <a:r>
            <a:rPr lang="ar-SA" dirty="0">
              <a:cs typeface="B Nazanin" pitchFamily="2" charset="-78"/>
            </a:rPr>
            <a:t>شتر صنايع درقبال تقليد قدرت دفاعي ندارد</a:t>
          </a:r>
          <a:r>
            <a:rPr lang="fa-IR" dirty="0">
              <a:cs typeface="B Nazanin" pitchFamily="2" charset="-78"/>
            </a:rPr>
            <a:t>.</a:t>
          </a:r>
          <a:endParaRPr lang="en-US" dirty="0">
            <a:cs typeface="B Nazanin" pitchFamily="2" charset="-78"/>
          </a:endParaRPr>
        </a:p>
      </dgm:t>
    </dgm:pt>
    <dgm:pt modelId="{04568FED-23FD-4D3C-A7F1-A8E494719EF8}" type="parTrans" cxnId="{B628EC5A-597D-4D87-B96B-4A436E72CF7C}">
      <dgm:prSet/>
      <dgm:spPr/>
      <dgm:t>
        <a:bodyPr/>
        <a:lstStyle/>
        <a:p>
          <a:endParaRPr lang="en-US">
            <a:cs typeface="B Nazanin" pitchFamily="2" charset="-78"/>
          </a:endParaRPr>
        </a:p>
      </dgm:t>
    </dgm:pt>
    <dgm:pt modelId="{DC1FBC33-E1C1-43F0-864A-F317A87078A0}" type="sibTrans" cxnId="{B628EC5A-597D-4D87-B96B-4A436E72CF7C}">
      <dgm:prSet/>
      <dgm:spPr/>
      <dgm:t>
        <a:bodyPr/>
        <a:lstStyle/>
        <a:p>
          <a:endParaRPr lang="en-US">
            <a:cs typeface="B Nazanin" pitchFamily="2" charset="-78"/>
          </a:endParaRPr>
        </a:p>
      </dgm:t>
    </dgm:pt>
    <dgm:pt modelId="{1D30E539-5EF5-474F-83B9-A11AAC7E5BD2}">
      <dgm:prSet custT="1"/>
      <dgm:spPr/>
      <dgm:t>
        <a:bodyPr/>
        <a:lstStyle/>
        <a:p>
          <a:pPr algn="ctr" rtl="1"/>
          <a:r>
            <a:rPr lang="fa-IR" sz="2400" dirty="0">
              <a:cs typeface="B Zar" pitchFamily="2" charset="-78"/>
            </a:rPr>
            <a:t>مزایای تولید محصول جدید از طریق شرکت قبضه‌شده</a:t>
          </a:r>
          <a:endParaRPr lang="en-US" sz="2400" dirty="0">
            <a:cs typeface="B Zar" pitchFamily="2" charset="-78"/>
          </a:endParaRPr>
        </a:p>
      </dgm:t>
    </dgm:pt>
    <dgm:pt modelId="{6E8AD066-5231-4117-B663-D0F9CBDFC7E3}" type="parTrans" cxnId="{899D54AB-69FF-453C-8FD4-4FB8BCDCD61E}">
      <dgm:prSet/>
      <dgm:spPr/>
      <dgm:t>
        <a:bodyPr/>
        <a:lstStyle/>
        <a:p>
          <a:endParaRPr lang="en-US">
            <a:cs typeface="B Nazanin" pitchFamily="2" charset="-78"/>
          </a:endParaRPr>
        </a:p>
      </dgm:t>
    </dgm:pt>
    <dgm:pt modelId="{6042D8ED-5785-46CC-AD70-12DF8CD487F9}" type="sibTrans" cxnId="{899D54AB-69FF-453C-8FD4-4FB8BCDCD61E}">
      <dgm:prSet/>
      <dgm:spPr/>
      <dgm:t>
        <a:bodyPr/>
        <a:lstStyle/>
        <a:p>
          <a:endParaRPr lang="en-US">
            <a:cs typeface="B Nazanin" pitchFamily="2" charset="-78"/>
          </a:endParaRPr>
        </a:p>
      </dgm:t>
    </dgm:pt>
    <dgm:pt modelId="{1718007E-4CCA-4450-BB99-4A016A53D890}">
      <dgm:prSet/>
      <dgm:spPr/>
      <dgm:t>
        <a:bodyPr/>
        <a:lstStyle/>
        <a:p>
          <a:pPr rtl="1"/>
          <a:r>
            <a:rPr lang="ar-SA" dirty="0">
              <a:cs typeface="B Nazanin" pitchFamily="2" charset="-78"/>
            </a:rPr>
            <a:t>قبض</a:t>
          </a:r>
          <a:r>
            <a:rPr lang="fa-IR" dirty="0" err="1">
              <a:cs typeface="B Nazanin" pitchFamily="2" charset="-78"/>
            </a:rPr>
            <a:t>ه‌ی</a:t>
          </a:r>
          <a:r>
            <a:rPr lang="ar-SA" dirty="0">
              <a:cs typeface="B Nazanin" pitchFamily="2" charset="-78"/>
            </a:rPr>
            <a:t> مالكيت سريع‌تر از توليد محصول جديد است</a:t>
          </a:r>
          <a:r>
            <a:rPr lang="fa-IR" dirty="0">
              <a:cs typeface="B Nazanin" pitchFamily="2" charset="-78"/>
            </a:rPr>
            <a:t>.</a:t>
          </a:r>
          <a:endParaRPr lang="en-US" dirty="0">
            <a:cs typeface="B Nazanin" pitchFamily="2" charset="-78"/>
          </a:endParaRPr>
        </a:p>
      </dgm:t>
    </dgm:pt>
    <dgm:pt modelId="{7AD20C92-7332-4A86-B94E-C22EA39021D7}" type="parTrans" cxnId="{B6009BE3-EE66-4CC6-8092-164413FA9B0D}">
      <dgm:prSet/>
      <dgm:spPr/>
      <dgm:t>
        <a:bodyPr/>
        <a:lstStyle/>
        <a:p>
          <a:endParaRPr lang="en-US">
            <a:cs typeface="B Nazanin" pitchFamily="2" charset="-78"/>
          </a:endParaRPr>
        </a:p>
      </dgm:t>
    </dgm:pt>
    <dgm:pt modelId="{34DC8DBD-B601-4D4B-8BC1-3D7F9F61766F}" type="sibTrans" cxnId="{B6009BE3-EE66-4CC6-8092-164413FA9B0D}">
      <dgm:prSet/>
      <dgm:spPr/>
      <dgm:t>
        <a:bodyPr/>
        <a:lstStyle/>
        <a:p>
          <a:endParaRPr lang="en-US">
            <a:cs typeface="B Nazanin" pitchFamily="2" charset="-78"/>
          </a:endParaRPr>
        </a:p>
      </dgm:t>
    </dgm:pt>
    <dgm:pt modelId="{06E426EF-724D-4323-A3B2-9931DEC64FB9}">
      <dgm:prSet/>
      <dgm:spPr/>
      <dgm:t>
        <a:bodyPr/>
        <a:lstStyle/>
        <a:p>
          <a:pPr rtl="1"/>
          <a:r>
            <a:rPr lang="ar-SA" dirty="0">
              <a:cs typeface="B Nazanin" pitchFamily="2" charset="-78"/>
            </a:rPr>
            <a:t>قبض</a:t>
          </a:r>
          <a:r>
            <a:rPr lang="fa-IR" dirty="0" err="1">
              <a:cs typeface="B Nazanin" pitchFamily="2" charset="-78"/>
            </a:rPr>
            <a:t>ه‌ی</a:t>
          </a:r>
          <a:r>
            <a:rPr lang="ar-SA" dirty="0">
              <a:cs typeface="B Nazanin" pitchFamily="2" charset="-78"/>
            </a:rPr>
            <a:t> مالكيت جايگزين</a:t>
          </a:r>
          <a:r>
            <a:rPr lang="fa-IR" dirty="0">
              <a:cs typeface="B Nazanin" pitchFamily="2" charset="-78"/>
            </a:rPr>
            <a:t>ی</a:t>
          </a:r>
          <a:r>
            <a:rPr lang="ar-SA" dirty="0">
              <a:cs typeface="B Nazanin" pitchFamily="2" charset="-78"/>
            </a:rPr>
            <a:t> براي نوآوري</a:t>
          </a:r>
          <a:r>
            <a:rPr lang="fa-IR" dirty="0">
              <a:cs typeface="B Nazanin" pitchFamily="2" charset="-78"/>
            </a:rPr>
            <a:t> است.</a:t>
          </a:r>
          <a:endParaRPr lang="en-US" dirty="0">
            <a:cs typeface="B Nazanin" pitchFamily="2" charset="-78"/>
          </a:endParaRPr>
        </a:p>
      </dgm:t>
    </dgm:pt>
    <dgm:pt modelId="{0282A955-82CA-48A2-A47E-A422C929C6B8}" type="parTrans" cxnId="{14102693-E015-4A5B-AC8C-511244EA51D1}">
      <dgm:prSet/>
      <dgm:spPr/>
      <dgm:t>
        <a:bodyPr/>
        <a:lstStyle/>
        <a:p>
          <a:endParaRPr lang="en-US">
            <a:cs typeface="B Nazanin" pitchFamily="2" charset="-78"/>
          </a:endParaRPr>
        </a:p>
      </dgm:t>
    </dgm:pt>
    <dgm:pt modelId="{6AE99212-BC20-4591-8B0F-D85472B863E2}" type="sibTrans" cxnId="{14102693-E015-4A5B-AC8C-511244EA51D1}">
      <dgm:prSet/>
      <dgm:spPr/>
      <dgm:t>
        <a:bodyPr/>
        <a:lstStyle/>
        <a:p>
          <a:endParaRPr lang="en-US">
            <a:cs typeface="B Nazanin" pitchFamily="2" charset="-78"/>
          </a:endParaRPr>
        </a:p>
      </dgm:t>
    </dgm:pt>
    <dgm:pt modelId="{AED52A1E-C667-46A9-8FB2-D2C62F0C6378}">
      <dgm:prSet/>
      <dgm:spPr/>
      <dgm:t>
        <a:bodyPr/>
        <a:lstStyle/>
        <a:p>
          <a:pPr rtl="1"/>
          <a:r>
            <a:rPr lang="fa-IR" dirty="0" err="1">
              <a:cs typeface="B Nazanin" pitchFamily="2" charset="-78"/>
            </a:rPr>
            <a:t>تجربه‌ی</a:t>
          </a:r>
          <a:r>
            <a:rPr lang="fa-IR" dirty="0">
              <a:cs typeface="B Nazanin" pitchFamily="2" charset="-78"/>
            </a:rPr>
            <a:t> بازار شرکت قبضه‌شده ریسک را کاهش می‌دهد.</a:t>
          </a:r>
          <a:endParaRPr lang="en-US" dirty="0">
            <a:cs typeface="B Nazanin" pitchFamily="2" charset="-78"/>
          </a:endParaRPr>
        </a:p>
      </dgm:t>
    </dgm:pt>
    <dgm:pt modelId="{D8FA8719-F92B-40BE-94FC-107402D7E596}" type="parTrans" cxnId="{9816CD58-00AA-4DFB-BD75-B244D9867F56}">
      <dgm:prSet/>
      <dgm:spPr/>
      <dgm:t>
        <a:bodyPr/>
        <a:lstStyle/>
        <a:p>
          <a:endParaRPr lang="en-US">
            <a:cs typeface="B Nazanin" pitchFamily="2" charset="-78"/>
          </a:endParaRPr>
        </a:p>
      </dgm:t>
    </dgm:pt>
    <dgm:pt modelId="{3706239E-5138-4FF9-BB77-651404B9DBFB}" type="sibTrans" cxnId="{9816CD58-00AA-4DFB-BD75-B244D9867F56}">
      <dgm:prSet/>
      <dgm:spPr/>
      <dgm:t>
        <a:bodyPr/>
        <a:lstStyle/>
        <a:p>
          <a:endParaRPr lang="en-US">
            <a:cs typeface="B Nazanin" pitchFamily="2" charset="-78"/>
          </a:endParaRPr>
        </a:p>
      </dgm:t>
    </dgm:pt>
    <dgm:pt modelId="{610ECE8C-6287-4396-B6A2-721B0A05FFAC}">
      <dgm:prSet/>
      <dgm:spPr/>
      <dgm:t>
        <a:bodyPr/>
        <a:lstStyle/>
        <a:p>
          <a:pPr rtl="1"/>
          <a:r>
            <a:rPr lang="ar-SA" dirty="0">
              <a:cs typeface="B Nazanin" pitchFamily="2" charset="-78"/>
            </a:rPr>
            <a:t>قبض</a:t>
          </a:r>
          <a:r>
            <a:rPr lang="fa-IR" dirty="0" err="1">
              <a:cs typeface="B Nazanin" pitchFamily="2" charset="-78"/>
            </a:rPr>
            <a:t>ه‌ی</a:t>
          </a:r>
          <a:r>
            <a:rPr lang="ar-SA" dirty="0">
              <a:cs typeface="B Nazanin" pitchFamily="2" charset="-78"/>
            </a:rPr>
            <a:t> مالكيت</a:t>
          </a:r>
          <a:r>
            <a:rPr lang="fa-IR" dirty="0">
              <a:cs typeface="B Nazanin" pitchFamily="2" charset="-78"/>
            </a:rPr>
            <a:t>، </a:t>
          </a:r>
          <a:r>
            <a:rPr lang="fa-IR" dirty="0" err="1">
              <a:cs typeface="B Nazanin" pitchFamily="2" charset="-78"/>
            </a:rPr>
            <a:t>قبضه‌ی</a:t>
          </a:r>
          <a:r>
            <a:rPr lang="ar-SA" dirty="0">
              <a:cs typeface="B Nazanin" pitchFamily="2" charset="-78"/>
            </a:rPr>
            <a:t> استعداد، دانش، و محصول جديد </a:t>
          </a:r>
          <a:r>
            <a:rPr lang="fa-IR" dirty="0">
              <a:cs typeface="B Nazanin" pitchFamily="2" charset="-78"/>
            </a:rPr>
            <a:t>است.</a:t>
          </a:r>
          <a:endParaRPr lang="en-US" dirty="0">
            <a:cs typeface="B Nazanin" pitchFamily="2" charset="-78"/>
          </a:endParaRPr>
        </a:p>
      </dgm:t>
    </dgm:pt>
    <dgm:pt modelId="{E18FBD2B-949E-4B9F-9944-5B4A6633D810}" type="parTrans" cxnId="{78C95C1F-CC1F-401D-B66D-6CADB5949E63}">
      <dgm:prSet/>
      <dgm:spPr/>
      <dgm:t>
        <a:bodyPr/>
        <a:lstStyle/>
        <a:p>
          <a:endParaRPr lang="en-US">
            <a:cs typeface="B Nazanin" pitchFamily="2" charset="-78"/>
          </a:endParaRPr>
        </a:p>
      </dgm:t>
    </dgm:pt>
    <dgm:pt modelId="{69298D4B-C4DC-409A-A552-7E32B496C3F4}" type="sibTrans" cxnId="{78C95C1F-CC1F-401D-B66D-6CADB5949E63}">
      <dgm:prSet/>
      <dgm:spPr/>
      <dgm:t>
        <a:bodyPr/>
        <a:lstStyle/>
        <a:p>
          <a:endParaRPr lang="en-US">
            <a:cs typeface="B Nazanin" pitchFamily="2" charset="-78"/>
          </a:endParaRPr>
        </a:p>
      </dgm:t>
    </dgm:pt>
    <dgm:pt modelId="{581E3D73-8D1C-47F9-8CF7-75DF50BE6F6F}" type="pres">
      <dgm:prSet presAssocID="{BEB74947-5602-437C-8567-7FA6D49D1223}" presName="linear" presStyleCnt="0">
        <dgm:presLayoutVars>
          <dgm:dir/>
          <dgm:animLvl val="lvl"/>
          <dgm:resizeHandles val="exact"/>
        </dgm:presLayoutVars>
      </dgm:prSet>
      <dgm:spPr/>
    </dgm:pt>
    <dgm:pt modelId="{3448EF40-B467-42FE-9FF6-2537DB9BFCC4}" type="pres">
      <dgm:prSet presAssocID="{B0581264-204F-4A3C-93BD-7AE13D27A097}" presName="parentLin" presStyleCnt="0"/>
      <dgm:spPr/>
    </dgm:pt>
    <dgm:pt modelId="{274F269F-336F-4CC9-AA05-AC6E62CBDBEC}" type="pres">
      <dgm:prSet presAssocID="{B0581264-204F-4A3C-93BD-7AE13D27A097}" presName="parentLeftMargin" presStyleLbl="node1" presStyleIdx="0" presStyleCnt="2"/>
      <dgm:spPr/>
    </dgm:pt>
    <dgm:pt modelId="{B7011D1C-DE55-46FE-BE1E-816A8668FA46}" type="pres">
      <dgm:prSet presAssocID="{B0581264-204F-4A3C-93BD-7AE13D27A097}" presName="parentText" presStyleLbl="node1" presStyleIdx="0" presStyleCnt="2">
        <dgm:presLayoutVars>
          <dgm:chMax val="0"/>
          <dgm:bulletEnabled val="1"/>
        </dgm:presLayoutVars>
      </dgm:prSet>
      <dgm:spPr/>
    </dgm:pt>
    <dgm:pt modelId="{0C2B9385-B722-4C99-B501-DA20795248E4}" type="pres">
      <dgm:prSet presAssocID="{B0581264-204F-4A3C-93BD-7AE13D27A097}" presName="negativeSpace" presStyleCnt="0"/>
      <dgm:spPr/>
    </dgm:pt>
    <dgm:pt modelId="{D5E58A27-FB5F-4F82-AC8C-892BF4023DA5}" type="pres">
      <dgm:prSet presAssocID="{B0581264-204F-4A3C-93BD-7AE13D27A097}" presName="childText" presStyleLbl="conFgAcc1" presStyleIdx="0" presStyleCnt="2">
        <dgm:presLayoutVars>
          <dgm:bulletEnabled val="1"/>
        </dgm:presLayoutVars>
      </dgm:prSet>
      <dgm:spPr/>
    </dgm:pt>
    <dgm:pt modelId="{D9E49791-2805-4DD4-AF2E-B1EE55320A73}" type="pres">
      <dgm:prSet presAssocID="{DD8C5C4D-B126-42E0-B323-4846D65ED3A7}" presName="spaceBetweenRectangles" presStyleCnt="0"/>
      <dgm:spPr/>
    </dgm:pt>
    <dgm:pt modelId="{203E6C37-78F0-42A1-A120-412DF751C545}" type="pres">
      <dgm:prSet presAssocID="{1D30E539-5EF5-474F-83B9-A11AAC7E5BD2}" presName="parentLin" presStyleCnt="0"/>
      <dgm:spPr/>
    </dgm:pt>
    <dgm:pt modelId="{8AFB4DC0-BD2A-4C70-8587-19E973E7BB6D}" type="pres">
      <dgm:prSet presAssocID="{1D30E539-5EF5-474F-83B9-A11AAC7E5BD2}" presName="parentLeftMargin" presStyleLbl="node1" presStyleIdx="0" presStyleCnt="2"/>
      <dgm:spPr/>
    </dgm:pt>
    <dgm:pt modelId="{ECF2E800-7135-4D4E-884C-8F845661175A}" type="pres">
      <dgm:prSet presAssocID="{1D30E539-5EF5-474F-83B9-A11AAC7E5BD2}" presName="parentText" presStyleLbl="node1" presStyleIdx="1" presStyleCnt="2">
        <dgm:presLayoutVars>
          <dgm:chMax val="0"/>
          <dgm:bulletEnabled val="1"/>
        </dgm:presLayoutVars>
      </dgm:prSet>
      <dgm:spPr/>
    </dgm:pt>
    <dgm:pt modelId="{23FD31D7-0977-4D50-B679-E0C160993F59}" type="pres">
      <dgm:prSet presAssocID="{1D30E539-5EF5-474F-83B9-A11AAC7E5BD2}" presName="negativeSpace" presStyleCnt="0"/>
      <dgm:spPr/>
    </dgm:pt>
    <dgm:pt modelId="{F78E5169-57BD-47A7-B04C-AA61CA3C804D}" type="pres">
      <dgm:prSet presAssocID="{1D30E539-5EF5-474F-83B9-A11AAC7E5BD2}" presName="childText" presStyleLbl="conFgAcc1" presStyleIdx="1" presStyleCnt="2">
        <dgm:presLayoutVars>
          <dgm:bulletEnabled val="1"/>
        </dgm:presLayoutVars>
      </dgm:prSet>
      <dgm:spPr/>
    </dgm:pt>
  </dgm:ptLst>
  <dgm:cxnLst>
    <dgm:cxn modelId="{EE6C09F4-EA3C-45E4-AAA7-C5153E2F3467}" type="presOf" srcId="{06E426EF-724D-4323-A3B2-9931DEC64FB9}" destId="{F78E5169-57BD-47A7-B04C-AA61CA3C804D}" srcOrd="0" destOrd="1" presId="urn:microsoft.com/office/officeart/2005/8/layout/list1"/>
    <dgm:cxn modelId="{F81828CF-0A0E-4C23-8245-DC454FC9524E}" srcId="{B0581264-204F-4A3C-93BD-7AE13D27A097}" destId="{E0C1C959-7147-4930-8EE4-9E27A0628356}" srcOrd="0" destOrd="0" parTransId="{1EBC1040-56C3-4627-91C2-03C061D4B4CD}" sibTransId="{25C2BD24-7346-4F1C-8C5F-95FB51113B61}"/>
    <dgm:cxn modelId="{8BF0D00E-00F8-4AA7-AF4C-19C6E0A52737}" type="presOf" srcId="{08BD7D8D-74C7-4406-A215-FD0644837E75}" destId="{D5E58A27-FB5F-4F82-AC8C-892BF4023DA5}" srcOrd="0" destOrd="1" presId="urn:microsoft.com/office/officeart/2005/8/layout/list1"/>
    <dgm:cxn modelId="{7189A7DE-286C-47F8-9114-3D501DBD86B4}" type="presOf" srcId="{972E34D0-9F35-488B-9464-55B34EFA57A7}" destId="{D5E58A27-FB5F-4F82-AC8C-892BF4023DA5}" srcOrd="0" destOrd="3" presId="urn:microsoft.com/office/officeart/2005/8/layout/list1"/>
    <dgm:cxn modelId="{5D4F34C3-A3A8-4361-B543-F55DF6C8303D}" type="presOf" srcId="{B59463A6-E1DA-4A9E-AE8B-ECE468CDEE36}" destId="{D5E58A27-FB5F-4F82-AC8C-892BF4023DA5}" srcOrd="0" destOrd="2" presId="urn:microsoft.com/office/officeart/2005/8/layout/list1"/>
    <dgm:cxn modelId="{899D54AB-69FF-453C-8FD4-4FB8BCDCD61E}" srcId="{BEB74947-5602-437C-8567-7FA6D49D1223}" destId="{1D30E539-5EF5-474F-83B9-A11AAC7E5BD2}" srcOrd="1" destOrd="0" parTransId="{6E8AD066-5231-4117-B663-D0F9CBDFC7E3}" sibTransId="{6042D8ED-5785-46CC-AD70-12DF8CD487F9}"/>
    <dgm:cxn modelId="{4D92BE21-F9B3-4521-A844-B4A583B7B2AF}" srcId="{B0581264-204F-4A3C-93BD-7AE13D27A097}" destId="{972E34D0-9F35-488B-9464-55B34EFA57A7}" srcOrd="3" destOrd="0" parTransId="{53DBBD3A-1070-4C43-9728-2488802827ED}" sibTransId="{7BB774EB-8EB5-4FD9-8AA2-4F78B34D41D4}"/>
    <dgm:cxn modelId="{F96FB8A2-6063-4DD5-B95D-B421DF63B008}" srcId="{B0581264-204F-4A3C-93BD-7AE13D27A097}" destId="{08BD7D8D-74C7-4406-A215-FD0644837E75}" srcOrd="1" destOrd="0" parTransId="{A2AAA0D2-3EE4-4FE8-8AB7-EA965E5D3CDA}" sibTransId="{A0CB513F-5EDE-48CD-B5B1-BA5F8AF342DD}"/>
    <dgm:cxn modelId="{B6009BE3-EE66-4CC6-8092-164413FA9B0D}" srcId="{1D30E539-5EF5-474F-83B9-A11AAC7E5BD2}" destId="{1718007E-4CCA-4450-BB99-4A016A53D890}" srcOrd="0" destOrd="0" parTransId="{7AD20C92-7332-4A86-B94E-C22EA39021D7}" sibTransId="{34DC8DBD-B601-4D4B-8BC1-3D7F9F61766F}"/>
    <dgm:cxn modelId="{9816CD58-00AA-4DFB-BD75-B244D9867F56}" srcId="{1D30E539-5EF5-474F-83B9-A11AAC7E5BD2}" destId="{AED52A1E-C667-46A9-8FB2-D2C62F0C6378}" srcOrd="2" destOrd="0" parTransId="{D8FA8719-F92B-40BE-94FC-107402D7E596}" sibTransId="{3706239E-5138-4FF9-BB77-651404B9DBFB}"/>
    <dgm:cxn modelId="{D10BCCA1-7029-42A4-A6D1-20D043CB98A6}" type="presOf" srcId="{E0C1C959-7147-4930-8EE4-9E27A0628356}" destId="{D5E58A27-FB5F-4F82-AC8C-892BF4023DA5}" srcOrd="0" destOrd="0" presId="urn:microsoft.com/office/officeart/2005/8/layout/list1"/>
    <dgm:cxn modelId="{724791CC-69FD-4E59-B1C2-C98633D240C2}" srcId="{BEB74947-5602-437C-8567-7FA6D49D1223}" destId="{B0581264-204F-4A3C-93BD-7AE13D27A097}" srcOrd="0" destOrd="0" parTransId="{E8B25B6F-6B32-48F5-B0B0-93D9B9C4D5C3}" sibTransId="{DD8C5C4D-B126-42E0-B323-4846D65ED3A7}"/>
    <dgm:cxn modelId="{14102693-E015-4A5B-AC8C-511244EA51D1}" srcId="{1D30E539-5EF5-474F-83B9-A11AAC7E5BD2}" destId="{06E426EF-724D-4323-A3B2-9931DEC64FB9}" srcOrd="1" destOrd="0" parTransId="{0282A955-82CA-48A2-A47E-A422C929C6B8}" sibTransId="{6AE99212-BC20-4591-8B0F-D85472B863E2}"/>
    <dgm:cxn modelId="{76062BFD-9F8B-402E-B7E1-39EF1BD5995D}" type="presOf" srcId="{1718007E-4CCA-4450-BB99-4A016A53D890}" destId="{F78E5169-57BD-47A7-B04C-AA61CA3C804D}" srcOrd="0" destOrd="0" presId="urn:microsoft.com/office/officeart/2005/8/layout/list1"/>
    <dgm:cxn modelId="{7F335A44-399F-4413-B883-9C9587DA9510}" type="presOf" srcId="{BEB74947-5602-437C-8567-7FA6D49D1223}" destId="{581E3D73-8D1C-47F9-8CF7-75DF50BE6F6F}" srcOrd="0" destOrd="0" presId="urn:microsoft.com/office/officeart/2005/8/layout/list1"/>
    <dgm:cxn modelId="{335F4ED4-1A0F-43BA-8BDB-7344AE9CD860}" type="presOf" srcId="{610ECE8C-6287-4396-B6A2-721B0A05FFAC}" destId="{F78E5169-57BD-47A7-B04C-AA61CA3C804D}" srcOrd="0" destOrd="3" presId="urn:microsoft.com/office/officeart/2005/8/layout/list1"/>
    <dgm:cxn modelId="{05674E1B-E7B7-4F6F-A9B5-E4D014D64ADC}" type="presOf" srcId="{70936733-6134-4296-9C99-F22DAE16A5A7}" destId="{D5E58A27-FB5F-4F82-AC8C-892BF4023DA5}" srcOrd="0" destOrd="4" presId="urn:microsoft.com/office/officeart/2005/8/layout/list1"/>
    <dgm:cxn modelId="{45E248D0-3C8E-4AB5-9965-2215345CF65F}" type="presOf" srcId="{1D30E539-5EF5-474F-83B9-A11AAC7E5BD2}" destId="{ECF2E800-7135-4D4E-884C-8F845661175A}" srcOrd="1" destOrd="0" presId="urn:microsoft.com/office/officeart/2005/8/layout/list1"/>
    <dgm:cxn modelId="{328F4783-8F9D-4957-9A2F-9AC2F9330306}" type="presOf" srcId="{B0581264-204F-4A3C-93BD-7AE13D27A097}" destId="{274F269F-336F-4CC9-AA05-AC6E62CBDBEC}" srcOrd="0" destOrd="0" presId="urn:microsoft.com/office/officeart/2005/8/layout/list1"/>
    <dgm:cxn modelId="{78C95C1F-CC1F-401D-B66D-6CADB5949E63}" srcId="{1D30E539-5EF5-474F-83B9-A11AAC7E5BD2}" destId="{610ECE8C-6287-4396-B6A2-721B0A05FFAC}" srcOrd="3" destOrd="0" parTransId="{E18FBD2B-949E-4B9F-9944-5B4A6633D810}" sibTransId="{69298D4B-C4DC-409A-A552-7E32B496C3F4}"/>
    <dgm:cxn modelId="{A4351FFC-ADA4-4A36-9FA6-EB78D4E621A1}" type="presOf" srcId="{1D30E539-5EF5-474F-83B9-A11AAC7E5BD2}" destId="{8AFB4DC0-BD2A-4C70-8587-19E973E7BB6D}" srcOrd="0" destOrd="0" presId="urn:microsoft.com/office/officeart/2005/8/layout/list1"/>
    <dgm:cxn modelId="{E21C2706-83A2-4050-9678-4F6DA2A45860}" type="presOf" srcId="{AED52A1E-C667-46A9-8FB2-D2C62F0C6378}" destId="{F78E5169-57BD-47A7-B04C-AA61CA3C804D}" srcOrd="0" destOrd="2" presId="urn:microsoft.com/office/officeart/2005/8/layout/list1"/>
    <dgm:cxn modelId="{DB31C994-19FB-4F1B-8090-9C1D14C62CC2}" type="presOf" srcId="{B0581264-204F-4A3C-93BD-7AE13D27A097}" destId="{B7011D1C-DE55-46FE-BE1E-816A8668FA46}" srcOrd="1" destOrd="0" presId="urn:microsoft.com/office/officeart/2005/8/layout/list1"/>
    <dgm:cxn modelId="{B628EC5A-597D-4D87-B96B-4A436E72CF7C}" srcId="{B0581264-204F-4A3C-93BD-7AE13D27A097}" destId="{70936733-6134-4296-9C99-F22DAE16A5A7}" srcOrd="4" destOrd="0" parTransId="{04568FED-23FD-4D3C-A7F1-A8E494719EF8}" sibTransId="{DC1FBC33-E1C1-43F0-864A-F317A87078A0}"/>
    <dgm:cxn modelId="{17D996D9-F988-475C-8C6B-5C5C0A3A67CF}" srcId="{B0581264-204F-4A3C-93BD-7AE13D27A097}" destId="{B59463A6-E1DA-4A9E-AE8B-ECE468CDEE36}" srcOrd="2" destOrd="0" parTransId="{4F42B83E-8868-4F3E-8FC2-99560C7F1982}" sibTransId="{BDA5BFDF-AB41-41FE-B023-2FCA1FB12927}"/>
    <dgm:cxn modelId="{D7E33E48-D159-4715-8F47-2FE6C07F64F5}" type="presParOf" srcId="{581E3D73-8D1C-47F9-8CF7-75DF50BE6F6F}" destId="{3448EF40-B467-42FE-9FF6-2537DB9BFCC4}" srcOrd="0" destOrd="0" presId="urn:microsoft.com/office/officeart/2005/8/layout/list1"/>
    <dgm:cxn modelId="{55DAC7BB-7164-49B9-AE6A-FB8C73051259}" type="presParOf" srcId="{3448EF40-B467-42FE-9FF6-2537DB9BFCC4}" destId="{274F269F-336F-4CC9-AA05-AC6E62CBDBEC}" srcOrd="0" destOrd="0" presId="urn:microsoft.com/office/officeart/2005/8/layout/list1"/>
    <dgm:cxn modelId="{A71AD0C8-0B58-40DB-A5C7-65C06D792DDB}" type="presParOf" srcId="{3448EF40-B467-42FE-9FF6-2537DB9BFCC4}" destId="{B7011D1C-DE55-46FE-BE1E-816A8668FA46}" srcOrd="1" destOrd="0" presId="urn:microsoft.com/office/officeart/2005/8/layout/list1"/>
    <dgm:cxn modelId="{7B5418A8-DC84-4B75-9D5A-A0683A6B46E9}" type="presParOf" srcId="{581E3D73-8D1C-47F9-8CF7-75DF50BE6F6F}" destId="{0C2B9385-B722-4C99-B501-DA20795248E4}" srcOrd="1" destOrd="0" presId="urn:microsoft.com/office/officeart/2005/8/layout/list1"/>
    <dgm:cxn modelId="{3951C0DB-9E5F-4B91-89BB-30E0E3237906}" type="presParOf" srcId="{581E3D73-8D1C-47F9-8CF7-75DF50BE6F6F}" destId="{D5E58A27-FB5F-4F82-AC8C-892BF4023DA5}" srcOrd="2" destOrd="0" presId="urn:microsoft.com/office/officeart/2005/8/layout/list1"/>
    <dgm:cxn modelId="{DE5D2CF6-6DC3-4CF0-9B92-15628A67D7E4}" type="presParOf" srcId="{581E3D73-8D1C-47F9-8CF7-75DF50BE6F6F}" destId="{D9E49791-2805-4DD4-AF2E-B1EE55320A73}" srcOrd="3" destOrd="0" presId="urn:microsoft.com/office/officeart/2005/8/layout/list1"/>
    <dgm:cxn modelId="{6E4607D5-4D05-4AB3-A3A7-A45545442CA5}" type="presParOf" srcId="{581E3D73-8D1C-47F9-8CF7-75DF50BE6F6F}" destId="{203E6C37-78F0-42A1-A120-412DF751C545}" srcOrd="4" destOrd="0" presId="urn:microsoft.com/office/officeart/2005/8/layout/list1"/>
    <dgm:cxn modelId="{B00E8B9D-1BD6-4BD5-8749-1CAA3FF1ACA0}" type="presParOf" srcId="{203E6C37-78F0-42A1-A120-412DF751C545}" destId="{8AFB4DC0-BD2A-4C70-8587-19E973E7BB6D}" srcOrd="0" destOrd="0" presId="urn:microsoft.com/office/officeart/2005/8/layout/list1"/>
    <dgm:cxn modelId="{3E20819E-69F5-4BB1-A068-9BB1FF0A89F6}" type="presParOf" srcId="{203E6C37-78F0-42A1-A120-412DF751C545}" destId="{ECF2E800-7135-4D4E-884C-8F845661175A}" srcOrd="1" destOrd="0" presId="urn:microsoft.com/office/officeart/2005/8/layout/list1"/>
    <dgm:cxn modelId="{1E63E32D-EFFD-4ACB-A3ED-1C2F65BB6778}" type="presParOf" srcId="{581E3D73-8D1C-47F9-8CF7-75DF50BE6F6F}" destId="{23FD31D7-0977-4D50-B679-E0C160993F59}" srcOrd="5" destOrd="0" presId="urn:microsoft.com/office/officeart/2005/8/layout/list1"/>
    <dgm:cxn modelId="{5225921C-B441-4771-9F39-DEC9D3D216BC}" type="presParOf" srcId="{581E3D73-8D1C-47F9-8CF7-75DF50BE6F6F}" destId="{F78E5169-57BD-47A7-B04C-AA61CA3C804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9B237DC-B461-46CD-BFB3-CE592E3D7FCB}" type="doc">
      <dgm:prSet loTypeId="urn:microsoft.com/office/officeart/2005/8/layout/equation2" loCatId="process" qsTypeId="urn:microsoft.com/office/officeart/2005/8/quickstyle/simple5" qsCatId="simple" csTypeId="urn:microsoft.com/office/officeart/2005/8/colors/colorful1#4" csCatId="colorful" phldr="1"/>
      <dgm:spPr/>
      <dgm:t>
        <a:bodyPr/>
        <a:lstStyle/>
        <a:p>
          <a:endParaRPr lang="en-US"/>
        </a:p>
      </dgm:t>
    </dgm:pt>
    <dgm:pt modelId="{97136A90-DA62-4746-8A3C-320A41A77BA8}">
      <dgm:prSet/>
      <dgm:spPr/>
      <dgm:t>
        <a:bodyPr/>
        <a:lstStyle/>
        <a:p>
          <a:pPr rtl="1"/>
          <a:r>
            <a:rPr lang="fa-IR" dirty="0">
              <a:cs typeface="B Titr" pitchFamily="2" charset="-78"/>
            </a:rPr>
            <a:t>ارزش (آنچه به دست می‌آید)</a:t>
          </a:r>
        </a:p>
        <a:p>
          <a:pPr rtl="1"/>
          <a:r>
            <a:rPr lang="fa-IR" dirty="0">
              <a:cs typeface="B Nazanin" pitchFamily="2" charset="-78"/>
            </a:rPr>
            <a:t>ارزش ذاتی شرکت هدف</a:t>
          </a:r>
        </a:p>
        <a:p>
          <a:pPr rtl="1"/>
          <a:r>
            <a:rPr lang="fa-IR" dirty="0">
              <a:cs typeface="B Zar" pitchFamily="2" charset="-78"/>
            </a:rPr>
            <a:t>+</a:t>
          </a:r>
        </a:p>
        <a:p>
          <a:pPr rtl="1"/>
          <a:r>
            <a:rPr lang="fa-IR" dirty="0">
              <a:cs typeface="B Nazanin" pitchFamily="2" charset="-78"/>
            </a:rPr>
            <a:t>ارزش فعلی هم‌افزایی</a:t>
          </a:r>
          <a:endParaRPr lang="en-US" dirty="0">
            <a:cs typeface="B Nazanin" pitchFamily="2" charset="-78"/>
          </a:endParaRPr>
        </a:p>
      </dgm:t>
    </dgm:pt>
    <dgm:pt modelId="{669E8BF6-D49B-4270-80CC-29D5182B867F}" type="parTrans" cxnId="{A9B24E65-1A6F-424E-88E0-3ACE2BC4EE38}">
      <dgm:prSet/>
      <dgm:spPr/>
      <dgm:t>
        <a:bodyPr/>
        <a:lstStyle/>
        <a:p>
          <a:endParaRPr lang="en-US"/>
        </a:p>
      </dgm:t>
    </dgm:pt>
    <dgm:pt modelId="{6FC9F154-845A-46BB-A97B-9B54841CA11D}" type="sibTrans" cxnId="{A9B24E65-1A6F-424E-88E0-3ACE2BC4EE38}">
      <dgm:prSet/>
      <dgm:spPr/>
      <dgm:t>
        <a:bodyPr/>
        <a:lstStyle/>
        <a:p>
          <a:endParaRPr lang="en-US"/>
        </a:p>
      </dgm:t>
    </dgm:pt>
    <dgm:pt modelId="{5783F766-AC14-4B41-BED2-D2738766CBEB}">
      <dgm:prSet/>
      <dgm:spPr/>
      <dgm:t>
        <a:bodyPr/>
        <a:lstStyle/>
        <a:p>
          <a:pPr rtl="1"/>
          <a:r>
            <a:rPr lang="fa-IR" dirty="0">
              <a:cs typeface="B Titr" pitchFamily="2" charset="-78"/>
            </a:rPr>
            <a:t>قیمت (آنچه از دست می‌رود)</a:t>
          </a:r>
        </a:p>
        <a:p>
          <a:pPr rtl="1"/>
          <a:r>
            <a:rPr lang="fa-IR" dirty="0">
              <a:cs typeface="B Nazanin" pitchFamily="2" charset="-78"/>
            </a:rPr>
            <a:t>قیمت بازار شرکت هدف</a:t>
          </a:r>
        </a:p>
        <a:p>
          <a:pPr rtl="1"/>
          <a:r>
            <a:rPr lang="fa-IR" dirty="0">
              <a:cs typeface="B Nazanin" pitchFamily="2" charset="-78"/>
            </a:rPr>
            <a:t>+</a:t>
          </a:r>
        </a:p>
        <a:p>
          <a:pPr rtl="1"/>
          <a:r>
            <a:rPr lang="fa-IR" dirty="0">
              <a:cs typeface="B Nazanin" pitchFamily="2" charset="-78"/>
            </a:rPr>
            <a:t>صرف </a:t>
          </a:r>
          <a:r>
            <a:rPr lang="fa-IR" dirty="0" err="1">
              <a:cs typeface="B Nazanin" pitchFamily="2" charset="-78"/>
            </a:rPr>
            <a:t>معامله‌ی</a:t>
          </a:r>
          <a:r>
            <a:rPr lang="fa-IR" dirty="0">
              <a:cs typeface="B Nazanin" pitchFamily="2" charset="-78"/>
            </a:rPr>
            <a:t> عمده</a:t>
          </a:r>
          <a:endParaRPr lang="en-US" dirty="0">
            <a:cs typeface="B Nazanin" pitchFamily="2" charset="-78"/>
          </a:endParaRPr>
        </a:p>
      </dgm:t>
    </dgm:pt>
    <dgm:pt modelId="{BCEDFDDC-AACD-4A9D-A262-10A29ABD7041}" type="parTrans" cxnId="{F8D8771C-3F3B-4FAD-BBA5-B027C8AF3FA6}">
      <dgm:prSet/>
      <dgm:spPr/>
      <dgm:t>
        <a:bodyPr/>
        <a:lstStyle/>
        <a:p>
          <a:endParaRPr lang="en-US"/>
        </a:p>
      </dgm:t>
    </dgm:pt>
    <dgm:pt modelId="{92CBEAAF-2C6C-422F-AA50-0F6C138DD25E}" type="sibTrans" cxnId="{F8D8771C-3F3B-4FAD-BBA5-B027C8AF3FA6}">
      <dgm:prSet/>
      <dgm:spPr/>
      <dgm:t>
        <a:bodyPr/>
        <a:lstStyle/>
        <a:p>
          <a:endParaRPr lang="en-US"/>
        </a:p>
      </dgm:t>
    </dgm:pt>
    <dgm:pt modelId="{773C2B7F-84F2-4832-9ED5-006D58121161}" type="pres">
      <dgm:prSet presAssocID="{D9B237DC-B461-46CD-BFB3-CE592E3D7FCB}" presName="Name0" presStyleCnt="0">
        <dgm:presLayoutVars>
          <dgm:dir/>
          <dgm:resizeHandles val="exact"/>
        </dgm:presLayoutVars>
      </dgm:prSet>
      <dgm:spPr/>
    </dgm:pt>
    <dgm:pt modelId="{AF63A4FC-C324-4CF6-A8D7-3E4B92D371C4}" type="pres">
      <dgm:prSet presAssocID="{D9B237DC-B461-46CD-BFB3-CE592E3D7FCB}" presName="vNodes" presStyleCnt="0"/>
      <dgm:spPr/>
    </dgm:pt>
    <dgm:pt modelId="{2BC074D7-BA4C-46B8-ABA5-A9DEBF2649BA}" type="pres">
      <dgm:prSet presAssocID="{97136A90-DA62-4746-8A3C-320A41A77BA8}" presName="node" presStyleLbl="node1" presStyleIdx="0" presStyleCnt="2">
        <dgm:presLayoutVars>
          <dgm:bulletEnabled val="1"/>
        </dgm:presLayoutVars>
      </dgm:prSet>
      <dgm:spPr/>
    </dgm:pt>
    <dgm:pt modelId="{1E4537FC-EC80-4FAD-8C0D-4B8B85C0D942}" type="pres">
      <dgm:prSet presAssocID="{D9B237DC-B461-46CD-BFB3-CE592E3D7FCB}" presName="sibTransLast" presStyleLbl="sibTrans2D1" presStyleIdx="0" presStyleCnt="1"/>
      <dgm:spPr>
        <a:prstGeom prst="mathMinus">
          <a:avLst/>
        </a:prstGeom>
      </dgm:spPr>
    </dgm:pt>
    <dgm:pt modelId="{4F188B42-1460-47C9-AAA1-395C782CA13A}" type="pres">
      <dgm:prSet presAssocID="{D9B237DC-B461-46CD-BFB3-CE592E3D7FCB}" presName="connectorText" presStyleLbl="sibTrans2D1" presStyleIdx="0" presStyleCnt="1"/>
      <dgm:spPr/>
    </dgm:pt>
    <dgm:pt modelId="{0598458C-9B83-44A0-9757-25D2655E9002}" type="pres">
      <dgm:prSet presAssocID="{D9B237DC-B461-46CD-BFB3-CE592E3D7FCB}" presName="lastNode" presStyleLbl="node1" presStyleIdx="1" presStyleCnt="2">
        <dgm:presLayoutVars>
          <dgm:bulletEnabled val="1"/>
        </dgm:presLayoutVars>
      </dgm:prSet>
      <dgm:spPr/>
    </dgm:pt>
  </dgm:ptLst>
  <dgm:cxnLst>
    <dgm:cxn modelId="{A9B24E65-1A6F-424E-88E0-3ACE2BC4EE38}" srcId="{D9B237DC-B461-46CD-BFB3-CE592E3D7FCB}" destId="{97136A90-DA62-4746-8A3C-320A41A77BA8}" srcOrd="0" destOrd="0" parTransId="{669E8BF6-D49B-4270-80CC-29D5182B867F}" sibTransId="{6FC9F154-845A-46BB-A97B-9B54841CA11D}"/>
    <dgm:cxn modelId="{80D7EB76-27C7-438A-A7F9-EE997461C0CC}" type="presOf" srcId="{D9B237DC-B461-46CD-BFB3-CE592E3D7FCB}" destId="{773C2B7F-84F2-4832-9ED5-006D58121161}" srcOrd="0" destOrd="0" presId="urn:microsoft.com/office/officeart/2005/8/layout/equation2"/>
    <dgm:cxn modelId="{FEBFFADB-C837-4882-A1F9-751FA5DCD37D}" type="presOf" srcId="{6FC9F154-845A-46BB-A97B-9B54841CA11D}" destId="{1E4537FC-EC80-4FAD-8C0D-4B8B85C0D942}" srcOrd="0" destOrd="0" presId="urn:microsoft.com/office/officeart/2005/8/layout/equation2"/>
    <dgm:cxn modelId="{A2B1A3B7-A995-456C-92D6-3C6C0464D05A}" type="presOf" srcId="{6FC9F154-845A-46BB-A97B-9B54841CA11D}" destId="{4F188B42-1460-47C9-AAA1-395C782CA13A}" srcOrd="1" destOrd="0" presId="urn:microsoft.com/office/officeart/2005/8/layout/equation2"/>
    <dgm:cxn modelId="{6462C748-9AE3-4BD0-9AD3-1C7B061E041B}" type="presOf" srcId="{5783F766-AC14-4B41-BED2-D2738766CBEB}" destId="{0598458C-9B83-44A0-9757-25D2655E9002}" srcOrd="0" destOrd="0" presId="urn:microsoft.com/office/officeart/2005/8/layout/equation2"/>
    <dgm:cxn modelId="{F8D8771C-3F3B-4FAD-BBA5-B027C8AF3FA6}" srcId="{D9B237DC-B461-46CD-BFB3-CE592E3D7FCB}" destId="{5783F766-AC14-4B41-BED2-D2738766CBEB}" srcOrd="1" destOrd="0" parTransId="{BCEDFDDC-AACD-4A9D-A262-10A29ABD7041}" sibTransId="{92CBEAAF-2C6C-422F-AA50-0F6C138DD25E}"/>
    <dgm:cxn modelId="{411F8472-FC8B-4B75-ACD7-01F4A4BF0D60}" type="presOf" srcId="{97136A90-DA62-4746-8A3C-320A41A77BA8}" destId="{2BC074D7-BA4C-46B8-ABA5-A9DEBF2649BA}" srcOrd="0" destOrd="0" presId="urn:microsoft.com/office/officeart/2005/8/layout/equation2"/>
    <dgm:cxn modelId="{96A831CD-977F-4BD3-9E44-D8ED686C507C}" type="presParOf" srcId="{773C2B7F-84F2-4832-9ED5-006D58121161}" destId="{AF63A4FC-C324-4CF6-A8D7-3E4B92D371C4}" srcOrd="0" destOrd="0" presId="urn:microsoft.com/office/officeart/2005/8/layout/equation2"/>
    <dgm:cxn modelId="{A4623B0B-2CD1-42E7-9361-4624F044C5BB}" type="presParOf" srcId="{AF63A4FC-C324-4CF6-A8D7-3E4B92D371C4}" destId="{2BC074D7-BA4C-46B8-ABA5-A9DEBF2649BA}" srcOrd="0" destOrd="0" presId="urn:microsoft.com/office/officeart/2005/8/layout/equation2"/>
    <dgm:cxn modelId="{1D5ED3EE-FB0A-48B0-8E52-F2D3362E392D}" type="presParOf" srcId="{773C2B7F-84F2-4832-9ED5-006D58121161}" destId="{1E4537FC-EC80-4FAD-8C0D-4B8B85C0D942}" srcOrd="1" destOrd="0" presId="urn:microsoft.com/office/officeart/2005/8/layout/equation2"/>
    <dgm:cxn modelId="{B7043288-347D-4BCD-ABF3-DD61E18BCB02}" type="presParOf" srcId="{1E4537FC-EC80-4FAD-8C0D-4B8B85C0D942}" destId="{4F188B42-1460-47C9-AAA1-395C782CA13A}" srcOrd="0" destOrd="0" presId="urn:microsoft.com/office/officeart/2005/8/layout/equation2"/>
    <dgm:cxn modelId="{132B4693-975E-44A2-A443-5360C743BDDE}" type="presParOf" srcId="{773C2B7F-84F2-4832-9ED5-006D58121161}" destId="{0598458C-9B83-44A0-9757-25D2655E900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61845A-2AB2-4161-B3C8-D433D4F8D2F1}" type="doc">
      <dgm:prSet loTypeId="urn:microsoft.com/office/officeart/2005/8/layout/equation1" loCatId="process" qsTypeId="urn:microsoft.com/office/officeart/2005/8/quickstyle/simple1" qsCatId="simple" csTypeId="urn:microsoft.com/office/officeart/2005/8/colors/colorful2" csCatId="colorful" phldr="1"/>
      <dgm:spPr/>
      <dgm:t>
        <a:bodyPr/>
        <a:lstStyle/>
        <a:p>
          <a:endParaRPr lang="en-US"/>
        </a:p>
      </dgm:t>
    </dgm:pt>
    <dgm:pt modelId="{5A2D725A-D399-4625-9E8B-5DAA4DAE96A7}">
      <dgm:prSet/>
      <dgm:spPr/>
      <dgm:t>
        <a:bodyPr/>
        <a:lstStyle/>
        <a:p>
          <a:pPr rtl="1"/>
          <a:r>
            <a:rPr lang="ar-SA" dirty="0">
              <a:cs typeface="B Zar" pitchFamily="2" charset="-78"/>
            </a:rPr>
            <a:t>ارزش حاصل از هم‌افزایی‌ها </a:t>
          </a:r>
          <a:endParaRPr lang="en-US" dirty="0">
            <a:cs typeface="B Zar" pitchFamily="2" charset="-78"/>
          </a:endParaRPr>
        </a:p>
      </dgm:t>
    </dgm:pt>
    <dgm:pt modelId="{F2768DB6-2C72-4BDC-BE5C-5DA870A6E8DB}" type="parTrans" cxnId="{FB091254-FCA7-42D6-BC1D-B9383619752C}">
      <dgm:prSet/>
      <dgm:spPr/>
      <dgm:t>
        <a:bodyPr/>
        <a:lstStyle/>
        <a:p>
          <a:endParaRPr lang="en-US">
            <a:cs typeface="B Zar" pitchFamily="2" charset="-78"/>
          </a:endParaRPr>
        </a:p>
      </dgm:t>
    </dgm:pt>
    <dgm:pt modelId="{FD558467-139A-4A49-A7D5-26EF5EA6394F}" type="sibTrans" cxnId="{FB091254-FCA7-42D6-BC1D-B9383619752C}">
      <dgm:prSet/>
      <dgm:spPr/>
      <dgm:t>
        <a:bodyPr/>
        <a:lstStyle/>
        <a:p>
          <a:endParaRPr lang="en-US">
            <a:cs typeface="B Zar" pitchFamily="2" charset="-78"/>
          </a:endParaRPr>
        </a:p>
      </dgm:t>
    </dgm:pt>
    <dgm:pt modelId="{D09E511D-90BD-498C-9188-6FCB7D033D26}">
      <dgm:prSet/>
      <dgm:spPr/>
      <dgm:t>
        <a:bodyPr/>
        <a:lstStyle/>
        <a:p>
          <a:pPr rtl="1"/>
          <a:r>
            <a:rPr lang="ar-SA" dirty="0">
              <a:cs typeface="B Zar" pitchFamily="2" charset="-78"/>
            </a:rPr>
            <a:t>صرف </a:t>
          </a:r>
          <a:r>
            <a:rPr lang="fa-IR" dirty="0" err="1">
              <a:cs typeface="B Zar" pitchFamily="2" charset="-78"/>
            </a:rPr>
            <a:t>معامله‌ی</a:t>
          </a:r>
          <a:r>
            <a:rPr lang="fa-IR" dirty="0">
              <a:cs typeface="B Zar" pitchFamily="2" charset="-78"/>
            </a:rPr>
            <a:t> عمده</a:t>
          </a:r>
          <a:endParaRPr lang="en-US" dirty="0">
            <a:cs typeface="B Zar" pitchFamily="2" charset="-78"/>
          </a:endParaRPr>
        </a:p>
      </dgm:t>
    </dgm:pt>
    <dgm:pt modelId="{94C67482-A222-49CC-AF0C-C590D7083D24}" type="parTrans" cxnId="{86105F51-E82D-47A9-A4F6-FF8C2193ED15}">
      <dgm:prSet/>
      <dgm:spPr/>
      <dgm:t>
        <a:bodyPr/>
        <a:lstStyle/>
        <a:p>
          <a:endParaRPr lang="en-US">
            <a:cs typeface="B Zar" pitchFamily="2" charset="-78"/>
          </a:endParaRPr>
        </a:p>
      </dgm:t>
    </dgm:pt>
    <dgm:pt modelId="{A6AABEAA-8D02-430C-9C53-D6E37BCAD23D}" type="sibTrans" cxnId="{86105F51-E82D-47A9-A4F6-FF8C2193ED15}">
      <dgm:prSet/>
      <dgm:spPr/>
      <dgm:t>
        <a:bodyPr/>
        <a:lstStyle/>
        <a:p>
          <a:endParaRPr lang="en-US">
            <a:cs typeface="B Zar" pitchFamily="2" charset="-78"/>
          </a:endParaRPr>
        </a:p>
      </dgm:t>
    </dgm:pt>
    <dgm:pt modelId="{E8649D2B-46FB-44FE-82E1-BD57879AC829}" type="pres">
      <dgm:prSet presAssocID="{9761845A-2AB2-4161-B3C8-D433D4F8D2F1}" presName="linearFlow" presStyleCnt="0">
        <dgm:presLayoutVars>
          <dgm:dir/>
          <dgm:resizeHandles val="exact"/>
        </dgm:presLayoutVars>
      </dgm:prSet>
      <dgm:spPr/>
    </dgm:pt>
    <dgm:pt modelId="{B00F5F6F-62AA-49A8-8A17-DBEF29C09A17}" type="pres">
      <dgm:prSet presAssocID="{5A2D725A-D399-4625-9E8B-5DAA4DAE96A7}" presName="node" presStyleLbl="node1" presStyleIdx="0" presStyleCnt="2">
        <dgm:presLayoutVars>
          <dgm:bulletEnabled val="1"/>
        </dgm:presLayoutVars>
      </dgm:prSet>
      <dgm:spPr>
        <a:prstGeom prst="verticalScroll">
          <a:avLst/>
        </a:prstGeom>
      </dgm:spPr>
    </dgm:pt>
    <dgm:pt modelId="{F435432B-4EE4-498F-BE3E-FEF374537A92}" type="pres">
      <dgm:prSet presAssocID="{FD558467-139A-4A49-A7D5-26EF5EA6394F}" presName="spacerL" presStyleCnt="0"/>
      <dgm:spPr/>
    </dgm:pt>
    <dgm:pt modelId="{E23975B2-D8C2-4DD7-AA99-B6D8C3CC8078}" type="pres">
      <dgm:prSet presAssocID="{FD558467-139A-4A49-A7D5-26EF5EA6394F}" presName="sibTrans" presStyleLbl="sibTrans2D1" presStyleIdx="0" presStyleCnt="1" custAng="13291955"/>
      <dgm:spPr>
        <a:prstGeom prst="corner">
          <a:avLst/>
        </a:prstGeom>
      </dgm:spPr>
    </dgm:pt>
    <dgm:pt modelId="{8A78F683-DD4E-4F53-B0C4-1A5E60AC958B}" type="pres">
      <dgm:prSet presAssocID="{FD558467-139A-4A49-A7D5-26EF5EA6394F}" presName="spacerR" presStyleCnt="0"/>
      <dgm:spPr/>
    </dgm:pt>
    <dgm:pt modelId="{31F4A26C-1F52-401B-A48D-C229FE0B251E}" type="pres">
      <dgm:prSet presAssocID="{D09E511D-90BD-498C-9188-6FCB7D033D26}" presName="node" presStyleLbl="node1" presStyleIdx="1" presStyleCnt="2">
        <dgm:presLayoutVars>
          <dgm:bulletEnabled val="1"/>
        </dgm:presLayoutVars>
      </dgm:prSet>
      <dgm:spPr>
        <a:prstGeom prst="verticalScroll">
          <a:avLst/>
        </a:prstGeom>
      </dgm:spPr>
    </dgm:pt>
  </dgm:ptLst>
  <dgm:cxnLst>
    <dgm:cxn modelId="{8E37094C-24B3-4CD4-A0BF-E31F3E1701D6}" type="presOf" srcId="{5A2D725A-D399-4625-9E8B-5DAA4DAE96A7}" destId="{B00F5F6F-62AA-49A8-8A17-DBEF29C09A17}" srcOrd="0" destOrd="0" presId="urn:microsoft.com/office/officeart/2005/8/layout/equation1"/>
    <dgm:cxn modelId="{798EC341-2DEF-4087-A416-B8E10FAB67D0}" type="presOf" srcId="{9761845A-2AB2-4161-B3C8-D433D4F8D2F1}" destId="{E8649D2B-46FB-44FE-82E1-BD57879AC829}" srcOrd="0" destOrd="0" presId="urn:microsoft.com/office/officeart/2005/8/layout/equation1"/>
    <dgm:cxn modelId="{86105F51-E82D-47A9-A4F6-FF8C2193ED15}" srcId="{9761845A-2AB2-4161-B3C8-D433D4F8D2F1}" destId="{D09E511D-90BD-498C-9188-6FCB7D033D26}" srcOrd="1" destOrd="0" parTransId="{94C67482-A222-49CC-AF0C-C590D7083D24}" sibTransId="{A6AABEAA-8D02-430C-9C53-D6E37BCAD23D}"/>
    <dgm:cxn modelId="{FB091254-FCA7-42D6-BC1D-B9383619752C}" srcId="{9761845A-2AB2-4161-B3C8-D433D4F8D2F1}" destId="{5A2D725A-D399-4625-9E8B-5DAA4DAE96A7}" srcOrd="0" destOrd="0" parTransId="{F2768DB6-2C72-4BDC-BE5C-5DA870A6E8DB}" sibTransId="{FD558467-139A-4A49-A7D5-26EF5EA6394F}"/>
    <dgm:cxn modelId="{39426179-1099-45EB-B73F-FBEE4F644C8F}" type="presOf" srcId="{FD558467-139A-4A49-A7D5-26EF5EA6394F}" destId="{E23975B2-D8C2-4DD7-AA99-B6D8C3CC8078}" srcOrd="0" destOrd="0" presId="urn:microsoft.com/office/officeart/2005/8/layout/equation1"/>
    <dgm:cxn modelId="{BEE10089-32BF-4F72-8A29-85F1A6A1CCE5}" type="presOf" srcId="{D09E511D-90BD-498C-9188-6FCB7D033D26}" destId="{31F4A26C-1F52-401B-A48D-C229FE0B251E}" srcOrd="0" destOrd="0" presId="urn:microsoft.com/office/officeart/2005/8/layout/equation1"/>
    <dgm:cxn modelId="{115C44B5-5903-46A1-852E-6008C5C23BCF}" type="presParOf" srcId="{E8649D2B-46FB-44FE-82E1-BD57879AC829}" destId="{B00F5F6F-62AA-49A8-8A17-DBEF29C09A17}" srcOrd="0" destOrd="0" presId="urn:microsoft.com/office/officeart/2005/8/layout/equation1"/>
    <dgm:cxn modelId="{AD33A87D-8385-434D-9D89-D083589B9CF3}" type="presParOf" srcId="{E8649D2B-46FB-44FE-82E1-BD57879AC829}" destId="{F435432B-4EE4-498F-BE3E-FEF374537A92}" srcOrd="1" destOrd="0" presId="urn:microsoft.com/office/officeart/2005/8/layout/equation1"/>
    <dgm:cxn modelId="{6C836A8D-2B75-4C1B-B950-BB2CFCF8EC12}" type="presParOf" srcId="{E8649D2B-46FB-44FE-82E1-BD57879AC829}" destId="{E23975B2-D8C2-4DD7-AA99-B6D8C3CC8078}" srcOrd="2" destOrd="0" presId="urn:microsoft.com/office/officeart/2005/8/layout/equation1"/>
    <dgm:cxn modelId="{AFBA43C9-CCF4-4AA6-BD64-BA1FA84153E9}" type="presParOf" srcId="{E8649D2B-46FB-44FE-82E1-BD57879AC829}" destId="{8A78F683-DD4E-4F53-B0C4-1A5E60AC958B}" srcOrd="3" destOrd="0" presId="urn:microsoft.com/office/officeart/2005/8/layout/equation1"/>
    <dgm:cxn modelId="{8AFAA531-7CD0-4554-8220-2BFC10599524}" type="presParOf" srcId="{E8649D2B-46FB-44FE-82E1-BD57879AC829}" destId="{31F4A26C-1F52-401B-A48D-C229FE0B251E}"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66F9B23-3662-4A8C-A134-BF91B8F80225}" type="doc">
      <dgm:prSet loTypeId="urn:microsoft.com/office/officeart/2005/8/layout/pyramid4" loCatId="relationship" qsTypeId="urn:microsoft.com/office/officeart/2005/8/quickstyle/3d2#7" qsCatId="3D" csTypeId="urn:microsoft.com/office/officeart/2005/8/colors/accent0_3" csCatId="mainScheme" phldr="1"/>
      <dgm:spPr/>
      <dgm:t>
        <a:bodyPr/>
        <a:lstStyle/>
        <a:p>
          <a:endParaRPr lang="en-US"/>
        </a:p>
      </dgm:t>
    </dgm:pt>
    <dgm:pt modelId="{9FC35C37-0D20-419D-987A-F307543C9407}">
      <dgm:prSet/>
      <dgm:spPr/>
      <dgm:t>
        <a:bodyPr/>
        <a:lstStyle/>
        <a:p>
          <a:pPr rtl="1"/>
          <a:r>
            <a:rPr lang="fa-IR" dirty="0">
              <a:cs typeface="B Titr" pitchFamily="2" charset="-78"/>
            </a:rPr>
            <a:t>خرید نقدی</a:t>
          </a:r>
          <a:endParaRPr lang="en-US" dirty="0">
            <a:cs typeface="B Titr" pitchFamily="2" charset="-78"/>
          </a:endParaRPr>
        </a:p>
      </dgm:t>
    </dgm:pt>
    <dgm:pt modelId="{53586160-274E-4C76-BCAB-8D7BA2985BE7}" type="parTrans" cxnId="{484FAE8D-AE4A-42AD-B00A-EA0126B5321D}">
      <dgm:prSet/>
      <dgm:spPr/>
      <dgm:t>
        <a:bodyPr/>
        <a:lstStyle/>
        <a:p>
          <a:endParaRPr lang="en-US">
            <a:cs typeface="B Titr" pitchFamily="2" charset="-78"/>
          </a:endParaRPr>
        </a:p>
      </dgm:t>
    </dgm:pt>
    <dgm:pt modelId="{18D1B622-F8A9-4160-908D-29347B466B0C}" type="sibTrans" cxnId="{484FAE8D-AE4A-42AD-B00A-EA0126B5321D}">
      <dgm:prSet/>
      <dgm:spPr/>
      <dgm:t>
        <a:bodyPr/>
        <a:lstStyle/>
        <a:p>
          <a:endParaRPr lang="en-US">
            <a:cs typeface="B Titr" pitchFamily="2" charset="-78"/>
          </a:endParaRPr>
        </a:p>
      </dgm:t>
    </dgm:pt>
    <dgm:pt modelId="{3A69737F-FF84-4B4A-8530-E9D6776EF2EF}">
      <dgm:prSet/>
      <dgm:spPr/>
      <dgm:t>
        <a:bodyPr/>
        <a:lstStyle/>
        <a:p>
          <a:pPr rtl="1"/>
          <a:r>
            <a:rPr lang="fa-IR" dirty="0" err="1">
              <a:cs typeface="B Titr" pitchFamily="2" charset="-78"/>
            </a:rPr>
            <a:t>معاوضه‌ی</a:t>
          </a:r>
          <a:r>
            <a:rPr lang="fa-IR" dirty="0">
              <a:cs typeface="B Titr" pitchFamily="2" charset="-78"/>
            </a:rPr>
            <a:t> سهام با سهام</a:t>
          </a:r>
          <a:endParaRPr lang="en-US" dirty="0">
            <a:cs typeface="B Titr" pitchFamily="2" charset="-78"/>
          </a:endParaRPr>
        </a:p>
      </dgm:t>
    </dgm:pt>
    <dgm:pt modelId="{784F9AC6-DA22-4F99-B6DD-14A2EF0C9E60}" type="parTrans" cxnId="{392DD513-8B7E-4D73-A31A-7743DD1596B4}">
      <dgm:prSet/>
      <dgm:spPr/>
      <dgm:t>
        <a:bodyPr/>
        <a:lstStyle/>
        <a:p>
          <a:endParaRPr lang="en-US">
            <a:cs typeface="B Titr" pitchFamily="2" charset="-78"/>
          </a:endParaRPr>
        </a:p>
      </dgm:t>
    </dgm:pt>
    <dgm:pt modelId="{442E5A8C-F676-4F6C-AD09-854CC32CC4B2}" type="sibTrans" cxnId="{392DD513-8B7E-4D73-A31A-7743DD1596B4}">
      <dgm:prSet/>
      <dgm:spPr/>
      <dgm:t>
        <a:bodyPr/>
        <a:lstStyle/>
        <a:p>
          <a:endParaRPr lang="en-US">
            <a:cs typeface="B Titr" pitchFamily="2" charset="-78"/>
          </a:endParaRPr>
        </a:p>
      </dgm:t>
    </dgm:pt>
    <dgm:pt modelId="{FA3F22AC-9B76-4224-A1B8-FBAB04DDD5FF}">
      <dgm:prSet/>
      <dgm:spPr/>
      <dgm:t>
        <a:bodyPr/>
        <a:lstStyle/>
        <a:p>
          <a:pPr rtl="1"/>
          <a:r>
            <a:rPr lang="fa-IR" dirty="0">
              <a:cs typeface="B Titr" pitchFamily="2" charset="-78"/>
            </a:rPr>
            <a:t>ترکیبی</a:t>
          </a:r>
          <a:r>
            <a:rPr lang="en-US" dirty="0">
              <a:cs typeface="B Titr" pitchFamily="2" charset="-78"/>
            </a:rPr>
            <a:t> </a:t>
          </a:r>
          <a:r>
            <a:rPr lang="fa-IR" dirty="0">
              <a:cs typeface="B Titr" pitchFamily="2" charset="-78"/>
            </a:rPr>
            <a:t> از گزینه‌ها</a:t>
          </a:r>
          <a:endParaRPr lang="en-US" dirty="0">
            <a:cs typeface="B Titr" pitchFamily="2" charset="-78"/>
          </a:endParaRPr>
        </a:p>
      </dgm:t>
    </dgm:pt>
    <dgm:pt modelId="{50FCF34E-E564-490B-A96B-2544EA9F0B91}" type="parTrans" cxnId="{71753334-31B3-4276-A0BF-3901B446F5BE}">
      <dgm:prSet/>
      <dgm:spPr/>
      <dgm:t>
        <a:bodyPr/>
        <a:lstStyle/>
        <a:p>
          <a:endParaRPr lang="en-US">
            <a:cs typeface="B Titr" pitchFamily="2" charset="-78"/>
          </a:endParaRPr>
        </a:p>
      </dgm:t>
    </dgm:pt>
    <dgm:pt modelId="{B4472282-4932-4E83-9873-122A75377B29}" type="sibTrans" cxnId="{71753334-31B3-4276-A0BF-3901B446F5BE}">
      <dgm:prSet/>
      <dgm:spPr/>
      <dgm:t>
        <a:bodyPr/>
        <a:lstStyle/>
        <a:p>
          <a:endParaRPr lang="en-US">
            <a:cs typeface="B Titr" pitchFamily="2" charset="-78"/>
          </a:endParaRPr>
        </a:p>
      </dgm:t>
    </dgm:pt>
    <dgm:pt modelId="{C427230E-FBE0-43AA-A89A-7D41696C6ADB}">
      <dgm:prSet/>
      <dgm:spPr/>
      <dgm:t>
        <a:bodyPr/>
        <a:lstStyle/>
        <a:p>
          <a:pPr rtl="1"/>
          <a:r>
            <a:rPr lang="fa-IR" dirty="0">
              <a:cs typeface="B Titr" pitchFamily="2" charset="-78"/>
            </a:rPr>
            <a:t>خرید با اوراق قرضه</a:t>
          </a:r>
          <a:endParaRPr lang="en-US" dirty="0">
            <a:cs typeface="B Titr" pitchFamily="2" charset="-78"/>
          </a:endParaRPr>
        </a:p>
      </dgm:t>
    </dgm:pt>
    <dgm:pt modelId="{CBAA1245-A4E8-4661-8674-F64FEA9A2B90}" type="parTrans" cxnId="{396B621A-C899-4286-8A65-297A55EF87CE}">
      <dgm:prSet/>
      <dgm:spPr/>
      <dgm:t>
        <a:bodyPr/>
        <a:lstStyle/>
        <a:p>
          <a:endParaRPr lang="en-US">
            <a:cs typeface="B Titr" pitchFamily="2" charset="-78"/>
          </a:endParaRPr>
        </a:p>
      </dgm:t>
    </dgm:pt>
    <dgm:pt modelId="{C6DCC5CB-776F-4832-899E-F25CCB0ACD78}" type="sibTrans" cxnId="{396B621A-C899-4286-8A65-297A55EF87CE}">
      <dgm:prSet/>
      <dgm:spPr/>
      <dgm:t>
        <a:bodyPr/>
        <a:lstStyle/>
        <a:p>
          <a:endParaRPr lang="en-US">
            <a:cs typeface="B Titr" pitchFamily="2" charset="-78"/>
          </a:endParaRPr>
        </a:p>
      </dgm:t>
    </dgm:pt>
    <dgm:pt modelId="{9C0D1C95-0D9E-4F9B-9532-E9E6B299BDEA}" type="pres">
      <dgm:prSet presAssocID="{E66F9B23-3662-4A8C-A134-BF91B8F80225}" presName="compositeShape" presStyleCnt="0">
        <dgm:presLayoutVars>
          <dgm:chMax val="9"/>
          <dgm:dir/>
          <dgm:resizeHandles val="exact"/>
        </dgm:presLayoutVars>
      </dgm:prSet>
      <dgm:spPr/>
    </dgm:pt>
    <dgm:pt modelId="{852E4189-3097-45B6-85FF-E1A5BAD00C0F}" type="pres">
      <dgm:prSet presAssocID="{E66F9B23-3662-4A8C-A134-BF91B8F80225}" presName="triangle1" presStyleLbl="node1" presStyleIdx="0" presStyleCnt="4">
        <dgm:presLayoutVars>
          <dgm:bulletEnabled val="1"/>
        </dgm:presLayoutVars>
      </dgm:prSet>
      <dgm:spPr/>
    </dgm:pt>
    <dgm:pt modelId="{44825716-050F-4F83-86A7-F7A4856198CE}" type="pres">
      <dgm:prSet presAssocID="{E66F9B23-3662-4A8C-A134-BF91B8F80225}" presName="triangle2" presStyleLbl="node1" presStyleIdx="1" presStyleCnt="4">
        <dgm:presLayoutVars>
          <dgm:bulletEnabled val="1"/>
        </dgm:presLayoutVars>
      </dgm:prSet>
      <dgm:spPr/>
    </dgm:pt>
    <dgm:pt modelId="{A04D3E6D-E602-448C-A4A4-9DDC9D7CC800}" type="pres">
      <dgm:prSet presAssocID="{E66F9B23-3662-4A8C-A134-BF91B8F80225}" presName="triangle3" presStyleLbl="node1" presStyleIdx="2" presStyleCnt="4">
        <dgm:presLayoutVars>
          <dgm:bulletEnabled val="1"/>
        </dgm:presLayoutVars>
      </dgm:prSet>
      <dgm:spPr/>
    </dgm:pt>
    <dgm:pt modelId="{CC8384AD-E8A7-4E18-9FF8-A0A1CC7EA423}" type="pres">
      <dgm:prSet presAssocID="{E66F9B23-3662-4A8C-A134-BF91B8F80225}" presName="triangle4" presStyleLbl="node1" presStyleIdx="3" presStyleCnt="4">
        <dgm:presLayoutVars>
          <dgm:bulletEnabled val="1"/>
        </dgm:presLayoutVars>
      </dgm:prSet>
      <dgm:spPr/>
    </dgm:pt>
  </dgm:ptLst>
  <dgm:cxnLst>
    <dgm:cxn modelId="{392DD513-8B7E-4D73-A31A-7743DD1596B4}" srcId="{E66F9B23-3662-4A8C-A134-BF91B8F80225}" destId="{3A69737F-FF84-4B4A-8530-E9D6776EF2EF}" srcOrd="1" destOrd="0" parTransId="{784F9AC6-DA22-4F99-B6DD-14A2EF0C9E60}" sibTransId="{442E5A8C-F676-4F6C-AD09-854CC32CC4B2}"/>
    <dgm:cxn modelId="{A97BA131-C79C-4861-BF09-09C4A105BEAF}" type="presOf" srcId="{FA3F22AC-9B76-4224-A1B8-FBAB04DDD5FF}" destId="{A04D3E6D-E602-448C-A4A4-9DDC9D7CC800}" srcOrd="0" destOrd="0" presId="urn:microsoft.com/office/officeart/2005/8/layout/pyramid4"/>
    <dgm:cxn modelId="{03BD8C6A-E19F-49C2-9194-8E7DB5B24609}" type="presOf" srcId="{E66F9B23-3662-4A8C-A134-BF91B8F80225}" destId="{9C0D1C95-0D9E-4F9B-9532-E9E6B299BDEA}" srcOrd="0" destOrd="0" presId="urn:microsoft.com/office/officeart/2005/8/layout/pyramid4"/>
    <dgm:cxn modelId="{396B621A-C899-4286-8A65-297A55EF87CE}" srcId="{E66F9B23-3662-4A8C-A134-BF91B8F80225}" destId="{C427230E-FBE0-43AA-A89A-7D41696C6ADB}" srcOrd="3" destOrd="0" parTransId="{CBAA1245-A4E8-4661-8674-F64FEA9A2B90}" sibTransId="{C6DCC5CB-776F-4832-899E-F25CCB0ACD78}"/>
    <dgm:cxn modelId="{BF51971F-F90A-48D4-8C3A-68C520479DC2}" type="presOf" srcId="{C427230E-FBE0-43AA-A89A-7D41696C6ADB}" destId="{CC8384AD-E8A7-4E18-9FF8-A0A1CC7EA423}" srcOrd="0" destOrd="0" presId="urn:microsoft.com/office/officeart/2005/8/layout/pyramid4"/>
    <dgm:cxn modelId="{484FAE8D-AE4A-42AD-B00A-EA0126B5321D}" srcId="{E66F9B23-3662-4A8C-A134-BF91B8F80225}" destId="{9FC35C37-0D20-419D-987A-F307543C9407}" srcOrd="0" destOrd="0" parTransId="{53586160-274E-4C76-BCAB-8D7BA2985BE7}" sibTransId="{18D1B622-F8A9-4160-908D-29347B466B0C}"/>
    <dgm:cxn modelId="{71753334-31B3-4276-A0BF-3901B446F5BE}" srcId="{E66F9B23-3662-4A8C-A134-BF91B8F80225}" destId="{FA3F22AC-9B76-4224-A1B8-FBAB04DDD5FF}" srcOrd="2" destOrd="0" parTransId="{50FCF34E-E564-490B-A96B-2544EA9F0B91}" sibTransId="{B4472282-4932-4E83-9873-122A75377B29}"/>
    <dgm:cxn modelId="{5DE45074-42E1-4530-83FF-89465CF6D66E}" type="presOf" srcId="{3A69737F-FF84-4B4A-8530-E9D6776EF2EF}" destId="{44825716-050F-4F83-86A7-F7A4856198CE}" srcOrd="0" destOrd="0" presId="urn:microsoft.com/office/officeart/2005/8/layout/pyramid4"/>
    <dgm:cxn modelId="{A68FDD25-B274-4C85-A968-73D32E4DE356}" type="presOf" srcId="{9FC35C37-0D20-419D-987A-F307543C9407}" destId="{852E4189-3097-45B6-85FF-E1A5BAD00C0F}" srcOrd="0" destOrd="0" presId="urn:microsoft.com/office/officeart/2005/8/layout/pyramid4"/>
    <dgm:cxn modelId="{BC623331-1631-48BB-997B-95C1C8258DC4}" type="presParOf" srcId="{9C0D1C95-0D9E-4F9B-9532-E9E6B299BDEA}" destId="{852E4189-3097-45B6-85FF-E1A5BAD00C0F}" srcOrd="0" destOrd="0" presId="urn:microsoft.com/office/officeart/2005/8/layout/pyramid4"/>
    <dgm:cxn modelId="{8AD08178-7637-4E46-B832-BFF78D018621}" type="presParOf" srcId="{9C0D1C95-0D9E-4F9B-9532-E9E6B299BDEA}" destId="{44825716-050F-4F83-86A7-F7A4856198CE}" srcOrd="1" destOrd="0" presId="urn:microsoft.com/office/officeart/2005/8/layout/pyramid4"/>
    <dgm:cxn modelId="{260B1F98-5351-4960-A9DB-4AF00ECD0514}" type="presParOf" srcId="{9C0D1C95-0D9E-4F9B-9532-E9E6B299BDEA}" destId="{A04D3E6D-E602-448C-A4A4-9DDC9D7CC800}" srcOrd="2" destOrd="0" presId="urn:microsoft.com/office/officeart/2005/8/layout/pyramid4"/>
    <dgm:cxn modelId="{905FB7D1-A156-4EE8-8D3E-F8C264B6915F}" type="presParOf" srcId="{9C0D1C95-0D9E-4F9B-9532-E9E6B299BDEA}" destId="{CC8384AD-E8A7-4E18-9FF8-A0A1CC7EA423}"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05DAD3B-3400-4BA7-A60D-BEED74FD5175}"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D2CB48C6-FE80-4F56-819C-5FBDFD580BF9}">
      <dgm:prSet custT="1"/>
      <dgm:spPr/>
      <dgm:t>
        <a:bodyPr/>
        <a:lstStyle/>
        <a:p>
          <a:pPr algn="ctr" rtl="1"/>
          <a:r>
            <a:rPr lang="ar-SA" sz="2400" dirty="0">
              <a:cs typeface="B Titr" pitchFamily="2" charset="-78"/>
            </a:rPr>
            <a:t>پرداخت نقدی</a:t>
          </a:r>
          <a:endParaRPr lang="en-US" sz="2400" dirty="0">
            <a:cs typeface="B Titr" pitchFamily="2" charset="-78"/>
          </a:endParaRPr>
        </a:p>
      </dgm:t>
    </dgm:pt>
    <dgm:pt modelId="{86E4214E-4A10-4517-9F41-28F632EE389A}" type="parTrans" cxnId="{6487C172-661F-405E-A82A-F3D9608A03EB}">
      <dgm:prSet/>
      <dgm:spPr/>
      <dgm:t>
        <a:bodyPr/>
        <a:lstStyle/>
        <a:p>
          <a:endParaRPr lang="en-US"/>
        </a:p>
      </dgm:t>
    </dgm:pt>
    <dgm:pt modelId="{1B668965-B533-4147-808F-A884EED13E39}" type="sibTrans" cxnId="{6487C172-661F-405E-A82A-F3D9608A03EB}">
      <dgm:prSet/>
      <dgm:spPr/>
      <dgm:t>
        <a:bodyPr/>
        <a:lstStyle/>
        <a:p>
          <a:endParaRPr lang="en-US"/>
        </a:p>
      </dgm:t>
    </dgm:pt>
    <dgm:pt modelId="{752E89C2-83E2-46AF-8DDD-08128ED02D4F}">
      <dgm:prSet custT="1"/>
      <dgm:spPr/>
      <dgm:t>
        <a:bodyPr/>
        <a:lstStyle/>
        <a:p>
          <a:pPr rtl="1"/>
          <a:r>
            <a:rPr lang="ar-SA" sz="2400" dirty="0">
              <a:cs typeface="B Zar" pitchFamily="2" charset="-78"/>
            </a:rPr>
            <a:t>شرکت خریدار کل ریسک حاصل از تملک را متحمل می‌شود.</a:t>
          </a:r>
          <a:endParaRPr lang="en-US" sz="2400" dirty="0">
            <a:cs typeface="B Zar" pitchFamily="2" charset="-78"/>
          </a:endParaRPr>
        </a:p>
      </dgm:t>
    </dgm:pt>
    <dgm:pt modelId="{22C3C75C-DF55-48F3-8928-7C5EB114F7C9}" type="parTrans" cxnId="{B978FE1B-F928-4BA8-8ECC-0841E163FE1D}">
      <dgm:prSet/>
      <dgm:spPr/>
      <dgm:t>
        <a:bodyPr/>
        <a:lstStyle/>
        <a:p>
          <a:endParaRPr lang="en-US"/>
        </a:p>
      </dgm:t>
    </dgm:pt>
    <dgm:pt modelId="{2E6DCE19-D1A8-4B62-BAF9-DFAC36C5F262}" type="sibTrans" cxnId="{B978FE1B-F928-4BA8-8ECC-0841E163FE1D}">
      <dgm:prSet/>
      <dgm:spPr/>
      <dgm:t>
        <a:bodyPr/>
        <a:lstStyle/>
        <a:p>
          <a:endParaRPr lang="en-US"/>
        </a:p>
      </dgm:t>
    </dgm:pt>
    <dgm:pt modelId="{B720F0A5-675B-4DEA-9624-C73BBD7EED9C}">
      <dgm:prSet custT="1"/>
      <dgm:spPr/>
      <dgm:t>
        <a:bodyPr/>
        <a:lstStyle/>
        <a:p>
          <a:pPr algn="ctr" rtl="1"/>
          <a:r>
            <a:rPr lang="fa-IR" sz="2400" dirty="0" err="1">
              <a:cs typeface="B Titr" pitchFamily="2" charset="-78"/>
            </a:rPr>
            <a:t>معاوضه‌ی</a:t>
          </a:r>
          <a:r>
            <a:rPr lang="fa-IR" sz="2400" dirty="0">
              <a:cs typeface="B Titr" pitchFamily="2" charset="-78"/>
            </a:rPr>
            <a:t> سهام</a:t>
          </a:r>
          <a:endParaRPr lang="en-US" sz="2400" dirty="0">
            <a:cs typeface="B Titr" pitchFamily="2" charset="-78"/>
          </a:endParaRPr>
        </a:p>
      </dgm:t>
    </dgm:pt>
    <dgm:pt modelId="{7F3FA8BF-7EEA-4ED5-86F0-EF626E854E52}" type="parTrans" cxnId="{2579587C-0A55-4393-91D6-E176C2F425EA}">
      <dgm:prSet/>
      <dgm:spPr/>
      <dgm:t>
        <a:bodyPr/>
        <a:lstStyle/>
        <a:p>
          <a:endParaRPr lang="en-US"/>
        </a:p>
      </dgm:t>
    </dgm:pt>
    <dgm:pt modelId="{557D9A58-7967-4D8C-AC7C-5F8196B3BC91}" type="sibTrans" cxnId="{2579587C-0A55-4393-91D6-E176C2F425EA}">
      <dgm:prSet/>
      <dgm:spPr/>
      <dgm:t>
        <a:bodyPr/>
        <a:lstStyle/>
        <a:p>
          <a:endParaRPr lang="en-US"/>
        </a:p>
      </dgm:t>
    </dgm:pt>
    <dgm:pt modelId="{40E67CC4-D08B-425F-B956-F0C666B54378}">
      <dgm:prSet custT="1"/>
      <dgm:spPr/>
      <dgm:t>
        <a:bodyPr/>
        <a:lstStyle/>
        <a:p>
          <a:pPr rtl="1"/>
          <a:r>
            <a:rPr lang="ar-SA" sz="2400" dirty="0">
              <a:cs typeface="B Zar" pitchFamily="2" charset="-78"/>
            </a:rPr>
            <a:t>شرکت خریدار و هدف در ریسک حاصل از تملک شریک می‌شوند. </a:t>
          </a:r>
          <a:endParaRPr lang="en-US" sz="2400" dirty="0">
            <a:cs typeface="B Zar" pitchFamily="2" charset="-78"/>
          </a:endParaRPr>
        </a:p>
      </dgm:t>
    </dgm:pt>
    <dgm:pt modelId="{43EF5301-C33F-44A2-AFF7-F3761942CA0F}" type="parTrans" cxnId="{5371DF8A-C620-482A-A9F3-2C81B2B46F14}">
      <dgm:prSet/>
      <dgm:spPr/>
      <dgm:t>
        <a:bodyPr/>
        <a:lstStyle/>
        <a:p>
          <a:endParaRPr lang="en-US"/>
        </a:p>
      </dgm:t>
    </dgm:pt>
    <dgm:pt modelId="{D0C45D3C-49E5-4F2D-AB08-EDEA5B949A8A}" type="sibTrans" cxnId="{5371DF8A-C620-482A-A9F3-2C81B2B46F14}">
      <dgm:prSet/>
      <dgm:spPr/>
      <dgm:t>
        <a:bodyPr/>
        <a:lstStyle/>
        <a:p>
          <a:endParaRPr lang="en-US"/>
        </a:p>
      </dgm:t>
    </dgm:pt>
    <dgm:pt modelId="{AE389AE3-EF71-4A38-9DD1-724EF2A2EBFC}" type="pres">
      <dgm:prSet presAssocID="{F05DAD3B-3400-4BA7-A60D-BEED74FD5175}" presName="linear" presStyleCnt="0">
        <dgm:presLayoutVars>
          <dgm:dir/>
          <dgm:animLvl val="lvl"/>
          <dgm:resizeHandles val="exact"/>
        </dgm:presLayoutVars>
      </dgm:prSet>
      <dgm:spPr/>
    </dgm:pt>
    <dgm:pt modelId="{C5FB5E98-F72D-4257-98AF-C807D89EB368}" type="pres">
      <dgm:prSet presAssocID="{D2CB48C6-FE80-4F56-819C-5FBDFD580BF9}" presName="parentLin" presStyleCnt="0"/>
      <dgm:spPr/>
    </dgm:pt>
    <dgm:pt modelId="{2114B84D-DF71-40FD-A6D1-B0E9CAB25BE0}" type="pres">
      <dgm:prSet presAssocID="{D2CB48C6-FE80-4F56-819C-5FBDFD580BF9}" presName="parentLeftMargin" presStyleLbl="node1" presStyleIdx="0" presStyleCnt="2"/>
      <dgm:spPr/>
    </dgm:pt>
    <dgm:pt modelId="{7580B710-34E4-495E-B80B-F03C48581005}" type="pres">
      <dgm:prSet presAssocID="{D2CB48C6-FE80-4F56-819C-5FBDFD580BF9}" presName="parentText" presStyleLbl="node1" presStyleIdx="0" presStyleCnt="2" custScaleY="49389">
        <dgm:presLayoutVars>
          <dgm:chMax val="0"/>
          <dgm:bulletEnabled val="1"/>
        </dgm:presLayoutVars>
      </dgm:prSet>
      <dgm:spPr/>
    </dgm:pt>
    <dgm:pt modelId="{ED99B6AD-4C49-4442-A64B-395DA6E80C2D}" type="pres">
      <dgm:prSet presAssocID="{D2CB48C6-FE80-4F56-819C-5FBDFD580BF9}" presName="negativeSpace" presStyleCnt="0"/>
      <dgm:spPr/>
    </dgm:pt>
    <dgm:pt modelId="{20BAE09F-4D92-44B4-AAC8-0F4C8382DA69}" type="pres">
      <dgm:prSet presAssocID="{D2CB48C6-FE80-4F56-819C-5FBDFD580BF9}" presName="childText" presStyleLbl="conFgAcc1" presStyleIdx="0" presStyleCnt="2">
        <dgm:presLayoutVars>
          <dgm:bulletEnabled val="1"/>
        </dgm:presLayoutVars>
      </dgm:prSet>
      <dgm:spPr/>
    </dgm:pt>
    <dgm:pt modelId="{F7321BA0-247A-4E6A-90FF-21A939225BB8}" type="pres">
      <dgm:prSet presAssocID="{1B668965-B533-4147-808F-A884EED13E39}" presName="spaceBetweenRectangles" presStyleCnt="0"/>
      <dgm:spPr/>
    </dgm:pt>
    <dgm:pt modelId="{52A5FC2F-FC84-4E40-B569-E7D5D3856FA4}" type="pres">
      <dgm:prSet presAssocID="{B720F0A5-675B-4DEA-9624-C73BBD7EED9C}" presName="parentLin" presStyleCnt="0"/>
      <dgm:spPr/>
    </dgm:pt>
    <dgm:pt modelId="{343060D3-87E7-4125-BAAF-6666434AADCA}" type="pres">
      <dgm:prSet presAssocID="{B720F0A5-675B-4DEA-9624-C73BBD7EED9C}" presName="parentLeftMargin" presStyleLbl="node1" presStyleIdx="0" presStyleCnt="2"/>
      <dgm:spPr/>
    </dgm:pt>
    <dgm:pt modelId="{D6B5956C-BA12-4C1D-A598-017642F392D5}" type="pres">
      <dgm:prSet presAssocID="{B720F0A5-675B-4DEA-9624-C73BBD7EED9C}" presName="parentText" presStyleLbl="node1" presStyleIdx="1" presStyleCnt="2" custScaleY="49389">
        <dgm:presLayoutVars>
          <dgm:chMax val="0"/>
          <dgm:bulletEnabled val="1"/>
        </dgm:presLayoutVars>
      </dgm:prSet>
      <dgm:spPr/>
    </dgm:pt>
    <dgm:pt modelId="{E814D8AD-F243-4525-9AD1-718725738E78}" type="pres">
      <dgm:prSet presAssocID="{B720F0A5-675B-4DEA-9624-C73BBD7EED9C}" presName="negativeSpace" presStyleCnt="0"/>
      <dgm:spPr/>
    </dgm:pt>
    <dgm:pt modelId="{FFCAE778-3FAF-4236-9674-A867A851CCB4}" type="pres">
      <dgm:prSet presAssocID="{B720F0A5-675B-4DEA-9624-C73BBD7EED9C}" presName="childText" presStyleLbl="conFgAcc1" presStyleIdx="1" presStyleCnt="2">
        <dgm:presLayoutVars>
          <dgm:bulletEnabled val="1"/>
        </dgm:presLayoutVars>
      </dgm:prSet>
      <dgm:spPr/>
    </dgm:pt>
  </dgm:ptLst>
  <dgm:cxnLst>
    <dgm:cxn modelId="{D22AB1EC-FE1A-4957-B9B7-AB876C09F4DF}" type="presOf" srcId="{40E67CC4-D08B-425F-B956-F0C666B54378}" destId="{FFCAE778-3FAF-4236-9674-A867A851CCB4}" srcOrd="0" destOrd="0" presId="urn:microsoft.com/office/officeart/2005/8/layout/list1"/>
    <dgm:cxn modelId="{2579587C-0A55-4393-91D6-E176C2F425EA}" srcId="{F05DAD3B-3400-4BA7-A60D-BEED74FD5175}" destId="{B720F0A5-675B-4DEA-9624-C73BBD7EED9C}" srcOrd="1" destOrd="0" parTransId="{7F3FA8BF-7EEA-4ED5-86F0-EF626E854E52}" sibTransId="{557D9A58-7967-4D8C-AC7C-5F8196B3BC91}"/>
    <dgm:cxn modelId="{B49FAF03-9B9C-4AB2-B395-BDC7BA69C1B9}" type="presOf" srcId="{D2CB48C6-FE80-4F56-819C-5FBDFD580BF9}" destId="{2114B84D-DF71-40FD-A6D1-B0E9CAB25BE0}" srcOrd="0" destOrd="0" presId="urn:microsoft.com/office/officeart/2005/8/layout/list1"/>
    <dgm:cxn modelId="{3EBCE683-54D7-449A-870A-913C2D42E1B7}" type="presOf" srcId="{D2CB48C6-FE80-4F56-819C-5FBDFD580BF9}" destId="{7580B710-34E4-495E-B80B-F03C48581005}" srcOrd="1" destOrd="0" presId="urn:microsoft.com/office/officeart/2005/8/layout/list1"/>
    <dgm:cxn modelId="{ACA6C4D7-00FE-4387-9562-629BD7BECE95}" type="presOf" srcId="{B720F0A5-675B-4DEA-9624-C73BBD7EED9C}" destId="{D6B5956C-BA12-4C1D-A598-017642F392D5}" srcOrd="1" destOrd="0" presId="urn:microsoft.com/office/officeart/2005/8/layout/list1"/>
    <dgm:cxn modelId="{5922B35E-C837-43B2-B398-C955270982BC}" type="presOf" srcId="{F05DAD3B-3400-4BA7-A60D-BEED74FD5175}" destId="{AE389AE3-EF71-4A38-9DD1-724EF2A2EBFC}" srcOrd="0" destOrd="0" presId="urn:microsoft.com/office/officeart/2005/8/layout/list1"/>
    <dgm:cxn modelId="{B978FE1B-F928-4BA8-8ECC-0841E163FE1D}" srcId="{D2CB48C6-FE80-4F56-819C-5FBDFD580BF9}" destId="{752E89C2-83E2-46AF-8DDD-08128ED02D4F}" srcOrd="0" destOrd="0" parTransId="{22C3C75C-DF55-48F3-8928-7C5EB114F7C9}" sibTransId="{2E6DCE19-D1A8-4B62-BAF9-DFAC36C5F262}"/>
    <dgm:cxn modelId="{6487C172-661F-405E-A82A-F3D9608A03EB}" srcId="{F05DAD3B-3400-4BA7-A60D-BEED74FD5175}" destId="{D2CB48C6-FE80-4F56-819C-5FBDFD580BF9}" srcOrd="0" destOrd="0" parTransId="{86E4214E-4A10-4517-9F41-28F632EE389A}" sibTransId="{1B668965-B533-4147-808F-A884EED13E39}"/>
    <dgm:cxn modelId="{7CBA95E8-6A2B-41CC-9B08-A3C50B6B2F0C}" type="presOf" srcId="{B720F0A5-675B-4DEA-9624-C73BBD7EED9C}" destId="{343060D3-87E7-4125-BAAF-6666434AADCA}" srcOrd="0" destOrd="0" presId="urn:microsoft.com/office/officeart/2005/8/layout/list1"/>
    <dgm:cxn modelId="{5B767FEF-D597-4CC9-85D0-7AC3F076EBE3}" type="presOf" srcId="{752E89C2-83E2-46AF-8DDD-08128ED02D4F}" destId="{20BAE09F-4D92-44B4-AAC8-0F4C8382DA69}" srcOrd="0" destOrd="0" presId="urn:microsoft.com/office/officeart/2005/8/layout/list1"/>
    <dgm:cxn modelId="{5371DF8A-C620-482A-A9F3-2C81B2B46F14}" srcId="{B720F0A5-675B-4DEA-9624-C73BBD7EED9C}" destId="{40E67CC4-D08B-425F-B956-F0C666B54378}" srcOrd="0" destOrd="0" parTransId="{43EF5301-C33F-44A2-AFF7-F3761942CA0F}" sibTransId="{D0C45D3C-49E5-4F2D-AB08-EDEA5B949A8A}"/>
    <dgm:cxn modelId="{EF97EFAD-16AE-401A-87EA-27D026AD7FCA}" type="presParOf" srcId="{AE389AE3-EF71-4A38-9DD1-724EF2A2EBFC}" destId="{C5FB5E98-F72D-4257-98AF-C807D89EB368}" srcOrd="0" destOrd="0" presId="urn:microsoft.com/office/officeart/2005/8/layout/list1"/>
    <dgm:cxn modelId="{0DDB8B49-0E0D-4DAF-A6D8-4EB98BE6FCF4}" type="presParOf" srcId="{C5FB5E98-F72D-4257-98AF-C807D89EB368}" destId="{2114B84D-DF71-40FD-A6D1-B0E9CAB25BE0}" srcOrd="0" destOrd="0" presId="urn:microsoft.com/office/officeart/2005/8/layout/list1"/>
    <dgm:cxn modelId="{198CF128-A6E7-4C35-A2B4-D5F5BE091829}" type="presParOf" srcId="{C5FB5E98-F72D-4257-98AF-C807D89EB368}" destId="{7580B710-34E4-495E-B80B-F03C48581005}" srcOrd="1" destOrd="0" presId="urn:microsoft.com/office/officeart/2005/8/layout/list1"/>
    <dgm:cxn modelId="{100C3353-EC85-49CB-8D5E-1104818FA89C}" type="presParOf" srcId="{AE389AE3-EF71-4A38-9DD1-724EF2A2EBFC}" destId="{ED99B6AD-4C49-4442-A64B-395DA6E80C2D}" srcOrd="1" destOrd="0" presId="urn:microsoft.com/office/officeart/2005/8/layout/list1"/>
    <dgm:cxn modelId="{173C2B09-0366-4CD2-A2A5-2E9AA130E1A8}" type="presParOf" srcId="{AE389AE3-EF71-4A38-9DD1-724EF2A2EBFC}" destId="{20BAE09F-4D92-44B4-AAC8-0F4C8382DA69}" srcOrd="2" destOrd="0" presId="urn:microsoft.com/office/officeart/2005/8/layout/list1"/>
    <dgm:cxn modelId="{E7A3BE91-D8A2-4D0B-B529-C7A5769545B4}" type="presParOf" srcId="{AE389AE3-EF71-4A38-9DD1-724EF2A2EBFC}" destId="{F7321BA0-247A-4E6A-90FF-21A939225BB8}" srcOrd="3" destOrd="0" presId="urn:microsoft.com/office/officeart/2005/8/layout/list1"/>
    <dgm:cxn modelId="{2B3F40A2-2BE2-44DB-9449-37F3E9FE51AF}" type="presParOf" srcId="{AE389AE3-EF71-4A38-9DD1-724EF2A2EBFC}" destId="{52A5FC2F-FC84-4E40-B569-E7D5D3856FA4}" srcOrd="4" destOrd="0" presId="urn:microsoft.com/office/officeart/2005/8/layout/list1"/>
    <dgm:cxn modelId="{187EE1FF-C7EC-45EA-BBC0-85DE3BD14082}" type="presParOf" srcId="{52A5FC2F-FC84-4E40-B569-E7D5D3856FA4}" destId="{343060D3-87E7-4125-BAAF-6666434AADCA}" srcOrd="0" destOrd="0" presId="urn:microsoft.com/office/officeart/2005/8/layout/list1"/>
    <dgm:cxn modelId="{3CC824A5-05D0-4813-822E-768CE0979D0F}" type="presParOf" srcId="{52A5FC2F-FC84-4E40-B569-E7D5D3856FA4}" destId="{D6B5956C-BA12-4C1D-A598-017642F392D5}" srcOrd="1" destOrd="0" presId="urn:microsoft.com/office/officeart/2005/8/layout/list1"/>
    <dgm:cxn modelId="{F76C1658-F08F-400A-976E-C9160AEFDF9E}" type="presParOf" srcId="{AE389AE3-EF71-4A38-9DD1-724EF2A2EBFC}" destId="{E814D8AD-F243-4525-9AD1-718725738E78}" srcOrd="5" destOrd="0" presId="urn:microsoft.com/office/officeart/2005/8/layout/list1"/>
    <dgm:cxn modelId="{63F96A8C-93A4-43F4-913A-928F38A5304B}" type="presParOf" srcId="{AE389AE3-EF71-4A38-9DD1-724EF2A2EBFC}" destId="{FFCAE778-3FAF-4236-9674-A867A851CC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2BD240-7FFB-43DE-9DA1-2FF4410B88BD}" type="doc">
      <dgm:prSet loTypeId="urn:microsoft.com/office/officeart/2005/8/layout/bProcess3" loCatId="process" qsTypeId="urn:microsoft.com/office/officeart/2005/8/quickstyle/3d6" qsCatId="3D" csTypeId="urn:microsoft.com/office/officeart/2005/8/colors/accent2_1" csCatId="accent2" phldr="1"/>
      <dgm:spPr/>
      <dgm:t>
        <a:bodyPr/>
        <a:lstStyle/>
        <a:p>
          <a:endParaRPr lang="en-US"/>
        </a:p>
      </dgm:t>
    </dgm:pt>
    <dgm:pt modelId="{ACBADDBC-11EF-49E3-A93E-3339CFBE5CF6}">
      <dgm:prSet/>
      <dgm:spPr/>
      <dgm:t>
        <a:bodyPr/>
        <a:lstStyle/>
        <a:p>
          <a:pPr rtl="1"/>
          <a:r>
            <a:rPr lang="fa-IR" dirty="0">
              <a:cs typeface="B Zar" pitchFamily="2" charset="-78"/>
            </a:rPr>
            <a:t>ارزیابی استراتژی‌های شرکت</a:t>
          </a:r>
          <a:endParaRPr lang="en-US" dirty="0">
            <a:cs typeface="B Zar" pitchFamily="2" charset="-78"/>
          </a:endParaRPr>
        </a:p>
      </dgm:t>
    </dgm:pt>
    <dgm:pt modelId="{DD58EFE2-6FA6-4BF7-AD8B-DB3A99A1E99B}" type="parTrans" cxnId="{06793AC4-8CE5-4F1A-B656-91832F44A3D3}">
      <dgm:prSet/>
      <dgm:spPr/>
      <dgm:t>
        <a:bodyPr/>
        <a:lstStyle/>
        <a:p>
          <a:endParaRPr lang="en-US">
            <a:cs typeface="B Zar" pitchFamily="2" charset="-78"/>
          </a:endParaRPr>
        </a:p>
      </dgm:t>
    </dgm:pt>
    <dgm:pt modelId="{9B128EF2-83E7-46FA-BB6B-DDD04751E1A8}" type="sibTrans" cxnId="{06793AC4-8CE5-4F1A-B656-91832F44A3D3}">
      <dgm:prSet/>
      <dgm:spPr/>
      <dgm:t>
        <a:bodyPr/>
        <a:lstStyle/>
        <a:p>
          <a:endParaRPr lang="en-US">
            <a:cs typeface="B Zar" pitchFamily="2" charset="-78"/>
          </a:endParaRPr>
        </a:p>
      </dgm:t>
    </dgm:pt>
    <dgm:pt modelId="{755DA1B8-2B61-4834-ADF5-52C353E80478}">
      <dgm:prSet/>
      <dgm:spPr/>
      <dgm:t>
        <a:bodyPr/>
        <a:lstStyle/>
        <a:p>
          <a:pPr rtl="1"/>
          <a:r>
            <a:rPr lang="fa-IR" dirty="0">
              <a:cs typeface="B Zar" pitchFamily="2" charset="-78"/>
            </a:rPr>
            <a:t>جستجوی گزینه‌ها</a:t>
          </a:r>
          <a:endParaRPr lang="en-US" dirty="0">
            <a:cs typeface="B Zar" pitchFamily="2" charset="-78"/>
          </a:endParaRPr>
        </a:p>
      </dgm:t>
    </dgm:pt>
    <dgm:pt modelId="{3AA55176-0E34-4F53-BF3D-E52CFF2AE410}" type="parTrans" cxnId="{F21AB6C9-3027-4BEE-A279-4DC3F22B7737}">
      <dgm:prSet/>
      <dgm:spPr/>
      <dgm:t>
        <a:bodyPr/>
        <a:lstStyle/>
        <a:p>
          <a:endParaRPr lang="en-US">
            <a:cs typeface="B Zar" pitchFamily="2" charset="-78"/>
          </a:endParaRPr>
        </a:p>
      </dgm:t>
    </dgm:pt>
    <dgm:pt modelId="{2FCCECFB-04D3-4F60-A94F-3DFB34545D75}" type="sibTrans" cxnId="{F21AB6C9-3027-4BEE-A279-4DC3F22B7737}">
      <dgm:prSet/>
      <dgm:spPr/>
      <dgm:t>
        <a:bodyPr/>
        <a:lstStyle/>
        <a:p>
          <a:endParaRPr lang="en-US">
            <a:cs typeface="B Zar" pitchFamily="2" charset="-78"/>
          </a:endParaRPr>
        </a:p>
      </dgm:t>
    </dgm:pt>
    <dgm:pt modelId="{11A54D5C-6B2B-49D9-A68D-FDF4421AA21C}">
      <dgm:prSet/>
      <dgm:spPr/>
      <dgm:t>
        <a:bodyPr/>
        <a:lstStyle/>
        <a:p>
          <a:pPr rtl="1"/>
          <a:r>
            <a:rPr lang="fa-IR" dirty="0">
              <a:cs typeface="B Zar" pitchFamily="2" charset="-78"/>
            </a:rPr>
            <a:t>ارزیابی گزینه‌ها</a:t>
          </a:r>
          <a:endParaRPr lang="en-US" dirty="0">
            <a:cs typeface="B Zar" pitchFamily="2" charset="-78"/>
          </a:endParaRPr>
        </a:p>
      </dgm:t>
    </dgm:pt>
    <dgm:pt modelId="{A79835D6-A473-466C-AB22-AAD83E05926E}" type="parTrans" cxnId="{624B071D-FE81-485E-AAF3-16787744D93C}">
      <dgm:prSet/>
      <dgm:spPr/>
      <dgm:t>
        <a:bodyPr/>
        <a:lstStyle/>
        <a:p>
          <a:endParaRPr lang="en-US">
            <a:cs typeface="B Zar" pitchFamily="2" charset="-78"/>
          </a:endParaRPr>
        </a:p>
      </dgm:t>
    </dgm:pt>
    <dgm:pt modelId="{29A594AA-3995-4E4A-B894-4C2E537CF739}" type="sibTrans" cxnId="{624B071D-FE81-485E-AAF3-16787744D93C}">
      <dgm:prSet/>
      <dgm:spPr/>
      <dgm:t>
        <a:bodyPr/>
        <a:lstStyle/>
        <a:p>
          <a:endParaRPr lang="en-US">
            <a:cs typeface="B Zar" pitchFamily="2" charset="-78"/>
          </a:endParaRPr>
        </a:p>
      </dgm:t>
    </dgm:pt>
    <dgm:pt modelId="{6D96D96F-56E6-4F2C-8F2F-A28CAFADB598}">
      <dgm:prSet/>
      <dgm:spPr/>
      <dgm:t>
        <a:bodyPr/>
        <a:lstStyle/>
        <a:p>
          <a:pPr rtl="1"/>
          <a:r>
            <a:rPr lang="fa-IR" dirty="0">
              <a:cs typeface="B Zar" pitchFamily="2" charset="-78"/>
            </a:rPr>
            <a:t>انتخاب گزینه‌های موردنظر</a:t>
          </a:r>
          <a:endParaRPr lang="en-US" dirty="0">
            <a:cs typeface="B Zar" pitchFamily="2" charset="-78"/>
          </a:endParaRPr>
        </a:p>
      </dgm:t>
    </dgm:pt>
    <dgm:pt modelId="{AC2B1584-B6D8-4643-BCED-C0C8654F59AF}" type="parTrans" cxnId="{FA311AF2-36C9-4989-8B53-529A5F001D46}">
      <dgm:prSet/>
      <dgm:spPr/>
      <dgm:t>
        <a:bodyPr/>
        <a:lstStyle/>
        <a:p>
          <a:endParaRPr lang="en-US">
            <a:cs typeface="B Zar" pitchFamily="2" charset="-78"/>
          </a:endParaRPr>
        </a:p>
      </dgm:t>
    </dgm:pt>
    <dgm:pt modelId="{202C8F8C-857F-4C82-8425-E39763DA4E5F}" type="sibTrans" cxnId="{FA311AF2-36C9-4989-8B53-529A5F001D46}">
      <dgm:prSet/>
      <dgm:spPr/>
      <dgm:t>
        <a:bodyPr/>
        <a:lstStyle/>
        <a:p>
          <a:endParaRPr lang="en-US">
            <a:cs typeface="B Zar" pitchFamily="2" charset="-78"/>
          </a:endParaRPr>
        </a:p>
      </dgm:t>
    </dgm:pt>
    <dgm:pt modelId="{41DD9F6D-3D58-4EEE-A4F5-DF63EA31AFCF}">
      <dgm:prSet/>
      <dgm:spPr/>
      <dgm:t>
        <a:bodyPr/>
        <a:lstStyle/>
        <a:p>
          <a:pPr rtl="1"/>
          <a:r>
            <a:rPr lang="fa-IR" dirty="0">
              <a:cs typeface="B Zar" pitchFamily="2" charset="-78"/>
            </a:rPr>
            <a:t>ارزشیابی گزینه‌های منتخب</a:t>
          </a:r>
          <a:endParaRPr lang="en-US" dirty="0">
            <a:cs typeface="B Zar" pitchFamily="2" charset="-78"/>
          </a:endParaRPr>
        </a:p>
      </dgm:t>
    </dgm:pt>
    <dgm:pt modelId="{BE72CB46-0A46-44D0-9297-96A7FB8DC0D5}" type="parTrans" cxnId="{A2354252-531F-45BB-B406-A25E650AA1BB}">
      <dgm:prSet/>
      <dgm:spPr/>
      <dgm:t>
        <a:bodyPr/>
        <a:lstStyle/>
        <a:p>
          <a:endParaRPr lang="en-US">
            <a:cs typeface="B Zar" pitchFamily="2" charset="-78"/>
          </a:endParaRPr>
        </a:p>
      </dgm:t>
    </dgm:pt>
    <dgm:pt modelId="{E8D07DC4-8105-4738-AAEA-15E3E5EA455E}" type="sibTrans" cxnId="{A2354252-531F-45BB-B406-A25E650AA1BB}">
      <dgm:prSet/>
      <dgm:spPr/>
      <dgm:t>
        <a:bodyPr/>
        <a:lstStyle/>
        <a:p>
          <a:endParaRPr lang="en-US">
            <a:cs typeface="B Zar" pitchFamily="2" charset="-78"/>
          </a:endParaRPr>
        </a:p>
      </dgm:t>
    </dgm:pt>
    <dgm:pt modelId="{97210290-8714-4359-AAF3-84E06C7BCCFA}">
      <dgm:prSet/>
      <dgm:spPr/>
      <dgm:t>
        <a:bodyPr/>
        <a:lstStyle/>
        <a:p>
          <a:pPr rtl="1"/>
          <a:r>
            <a:rPr lang="fa-IR" dirty="0">
              <a:cs typeface="B Zar" pitchFamily="2" charset="-78"/>
            </a:rPr>
            <a:t>انتخاب </a:t>
          </a:r>
          <a:r>
            <a:rPr lang="fa-IR" dirty="0" err="1">
              <a:cs typeface="B Zar" pitchFamily="2" charset="-78"/>
            </a:rPr>
            <a:t>گزینه‌ی</a:t>
          </a:r>
          <a:r>
            <a:rPr lang="fa-IR" dirty="0">
              <a:cs typeface="B Zar" pitchFamily="2" charset="-78"/>
            </a:rPr>
            <a:t> مطلوب</a:t>
          </a:r>
          <a:endParaRPr lang="en-US" dirty="0">
            <a:cs typeface="B Zar" pitchFamily="2" charset="-78"/>
          </a:endParaRPr>
        </a:p>
      </dgm:t>
    </dgm:pt>
    <dgm:pt modelId="{B5872B4A-B0FB-4D2A-B13C-9A4BB79BCF12}" type="parTrans" cxnId="{9BDA97E1-9380-4C07-BA0B-7F375FF17F42}">
      <dgm:prSet/>
      <dgm:spPr/>
      <dgm:t>
        <a:bodyPr/>
        <a:lstStyle/>
        <a:p>
          <a:endParaRPr lang="en-US">
            <a:cs typeface="B Zar" pitchFamily="2" charset="-78"/>
          </a:endParaRPr>
        </a:p>
      </dgm:t>
    </dgm:pt>
    <dgm:pt modelId="{AAABF063-6033-4B91-9562-9F9748D45DC4}" type="sibTrans" cxnId="{9BDA97E1-9380-4C07-BA0B-7F375FF17F42}">
      <dgm:prSet/>
      <dgm:spPr/>
      <dgm:t>
        <a:bodyPr/>
        <a:lstStyle/>
        <a:p>
          <a:endParaRPr lang="en-US">
            <a:cs typeface="B Zar" pitchFamily="2" charset="-78"/>
          </a:endParaRPr>
        </a:p>
      </dgm:t>
    </dgm:pt>
    <dgm:pt modelId="{5E6231C1-D583-4F63-9A64-43058D900E6B}">
      <dgm:prSet/>
      <dgm:spPr/>
      <dgm:t>
        <a:bodyPr/>
        <a:lstStyle/>
        <a:p>
          <a:pPr rtl="1"/>
          <a:r>
            <a:rPr lang="fa-IR" dirty="0">
              <a:cs typeface="B Zar" pitchFamily="2" charset="-78"/>
            </a:rPr>
            <a:t>بررسی شیوه‌های مذاکره و خرید</a:t>
          </a:r>
          <a:endParaRPr lang="en-US" dirty="0">
            <a:cs typeface="B Zar" pitchFamily="2" charset="-78"/>
          </a:endParaRPr>
        </a:p>
      </dgm:t>
    </dgm:pt>
    <dgm:pt modelId="{1C6136ED-1613-4114-878B-4B033566AF18}" type="parTrans" cxnId="{CE148063-866A-48D1-8151-187C7D5CC7E1}">
      <dgm:prSet/>
      <dgm:spPr/>
      <dgm:t>
        <a:bodyPr/>
        <a:lstStyle/>
        <a:p>
          <a:endParaRPr lang="en-US">
            <a:cs typeface="B Zar" pitchFamily="2" charset="-78"/>
          </a:endParaRPr>
        </a:p>
      </dgm:t>
    </dgm:pt>
    <dgm:pt modelId="{37885442-14FE-49C9-B085-76B65DFEEBB0}" type="sibTrans" cxnId="{CE148063-866A-48D1-8151-187C7D5CC7E1}">
      <dgm:prSet/>
      <dgm:spPr/>
      <dgm:t>
        <a:bodyPr/>
        <a:lstStyle/>
        <a:p>
          <a:endParaRPr lang="en-US">
            <a:cs typeface="B Zar" pitchFamily="2" charset="-78"/>
          </a:endParaRPr>
        </a:p>
      </dgm:t>
    </dgm:pt>
    <dgm:pt modelId="{1C7F87E8-F49B-4217-8F19-3D93E2B2D3B1}">
      <dgm:prSet/>
      <dgm:spPr/>
      <dgm:t>
        <a:bodyPr/>
        <a:lstStyle/>
        <a:p>
          <a:pPr rtl="1"/>
          <a:r>
            <a:rPr lang="fa-IR" dirty="0">
              <a:cs typeface="B Zar" pitchFamily="2" charset="-78"/>
            </a:rPr>
            <a:t>انتخاب شیوه‌ها</a:t>
          </a:r>
        </a:p>
      </dgm:t>
    </dgm:pt>
    <dgm:pt modelId="{D3E41AC9-2293-4497-A611-029893B69931}" type="parTrans" cxnId="{3A8E9C25-46F3-4ACE-A3EB-6848D03276BD}">
      <dgm:prSet/>
      <dgm:spPr/>
      <dgm:t>
        <a:bodyPr/>
        <a:lstStyle/>
        <a:p>
          <a:endParaRPr lang="en-US">
            <a:cs typeface="B Zar" pitchFamily="2" charset="-78"/>
          </a:endParaRPr>
        </a:p>
      </dgm:t>
    </dgm:pt>
    <dgm:pt modelId="{138710A3-5199-490E-BE0B-DA5B28B7D7C2}" type="sibTrans" cxnId="{3A8E9C25-46F3-4ACE-A3EB-6848D03276BD}">
      <dgm:prSet/>
      <dgm:spPr/>
      <dgm:t>
        <a:bodyPr/>
        <a:lstStyle/>
        <a:p>
          <a:endParaRPr lang="en-US">
            <a:cs typeface="B Zar" pitchFamily="2" charset="-78"/>
          </a:endParaRPr>
        </a:p>
      </dgm:t>
    </dgm:pt>
    <dgm:pt modelId="{075E2C97-2886-45B4-9077-E6059D5092D8}">
      <dgm:prSet/>
      <dgm:spPr/>
      <dgm:t>
        <a:bodyPr/>
        <a:lstStyle/>
        <a:p>
          <a:pPr rtl="1"/>
          <a:r>
            <a:rPr lang="fa-IR" dirty="0">
              <a:cs typeface="B Zar" pitchFamily="2" charset="-78"/>
            </a:rPr>
            <a:t>اقدام</a:t>
          </a:r>
          <a:endParaRPr lang="en-US" dirty="0">
            <a:cs typeface="B Zar" pitchFamily="2" charset="-78"/>
          </a:endParaRPr>
        </a:p>
      </dgm:t>
    </dgm:pt>
    <dgm:pt modelId="{FE7A975E-F88E-4938-B34C-AB5E0816D9A4}" type="parTrans" cxnId="{82A80606-3234-4E58-B8F6-5C6D90799F42}">
      <dgm:prSet/>
      <dgm:spPr/>
      <dgm:t>
        <a:bodyPr/>
        <a:lstStyle/>
        <a:p>
          <a:endParaRPr lang="en-US">
            <a:cs typeface="B Zar" pitchFamily="2" charset="-78"/>
          </a:endParaRPr>
        </a:p>
      </dgm:t>
    </dgm:pt>
    <dgm:pt modelId="{670EF761-F71D-4CEE-9534-6C6137853DF9}" type="sibTrans" cxnId="{82A80606-3234-4E58-B8F6-5C6D90799F42}">
      <dgm:prSet/>
      <dgm:spPr/>
      <dgm:t>
        <a:bodyPr/>
        <a:lstStyle/>
        <a:p>
          <a:endParaRPr lang="en-US">
            <a:cs typeface="B Zar" pitchFamily="2" charset="-78"/>
          </a:endParaRPr>
        </a:p>
      </dgm:t>
    </dgm:pt>
    <dgm:pt modelId="{4D293636-8784-4628-81DE-C69DF4F63B73}" type="pres">
      <dgm:prSet presAssocID="{DE2BD240-7FFB-43DE-9DA1-2FF4410B88BD}" presName="Name0" presStyleCnt="0">
        <dgm:presLayoutVars>
          <dgm:dir/>
          <dgm:resizeHandles val="exact"/>
        </dgm:presLayoutVars>
      </dgm:prSet>
      <dgm:spPr/>
    </dgm:pt>
    <dgm:pt modelId="{C99DCB1A-A22D-4B59-AB0B-978B680308A3}" type="pres">
      <dgm:prSet presAssocID="{ACBADDBC-11EF-49E3-A93E-3339CFBE5CF6}" presName="node" presStyleLbl="node1" presStyleIdx="0" presStyleCnt="9">
        <dgm:presLayoutVars>
          <dgm:bulletEnabled val="1"/>
        </dgm:presLayoutVars>
      </dgm:prSet>
      <dgm:spPr/>
    </dgm:pt>
    <dgm:pt modelId="{3E0047AE-9853-4344-94DA-B8A96F635776}" type="pres">
      <dgm:prSet presAssocID="{9B128EF2-83E7-46FA-BB6B-DDD04751E1A8}" presName="sibTrans" presStyleLbl="sibTrans1D1" presStyleIdx="0" presStyleCnt="8"/>
      <dgm:spPr/>
    </dgm:pt>
    <dgm:pt modelId="{E30F695E-75E5-41B7-BFD5-D7D44C6AD410}" type="pres">
      <dgm:prSet presAssocID="{9B128EF2-83E7-46FA-BB6B-DDD04751E1A8}" presName="connectorText" presStyleLbl="sibTrans1D1" presStyleIdx="0" presStyleCnt="8"/>
      <dgm:spPr/>
    </dgm:pt>
    <dgm:pt modelId="{7AB2437D-B6E6-4C6A-A404-8B81D9BCE6C1}" type="pres">
      <dgm:prSet presAssocID="{755DA1B8-2B61-4834-ADF5-52C353E80478}" presName="node" presStyleLbl="node1" presStyleIdx="1" presStyleCnt="9">
        <dgm:presLayoutVars>
          <dgm:bulletEnabled val="1"/>
        </dgm:presLayoutVars>
      </dgm:prSet>
      <dgm:spPr/>
    </dgm:pt>
    <dgm:pt modelId="{CB0B1189-13AD-455A-843D-59E8BFD06904}" type="pres">
      <dgm:prSet presAssocID="{2FCCECFB-04D3-4F60-A94F-3DFB34545D75}" presName="sibTrans" presStyleLbl="sibTrans1D1" presStyleIdx="1" presStyleCnt="8"/>
      <dgm:spPr/>
    </dgm:pt>
    <dgm:pt modelId="{1680EE45-0BF4-4291-8FF7-C7231A705B3F}" type="pres">
      <dgm:prSet presAssocID="{2FCCECFB-04D3-4F60-A94F-3DFB34545D75}" presName="connectorText" presStyleLbl="sibTrans1D1" presStyleIdx="1" presStyleCnt="8"/>
      <dgm:spPr/>
    </dgm:pt>
    <dgm:pt modelId="{71D96345-AE49-430D-BA63-0EE89D1B5319}" type="pres">
      <dgm:prSet presAssocID="{11A54D5C-6B2B-49D9-A68D-FDF4421AA21C}" presName="node" presStyleLbl="node1" presStyleIdx="2" presStyleCnt="9">
        <dgm:presLayoutVars>
          <dgm:bulletEnabled val="1"/>
        </dgm:presLayoutVars>
      </dgm:prSet>
      <dgm:spPr/>
    </dgm:pt>
    <dgm:pt modelId="{C5662CB4-D9C8-4107-BE10-7053150F06AC}" type="pres">
      <dgm:prSet presAssocID="{29A594AA-3995-4E4A-B894-4C2E537CF739}" presName="sibTrans" presStyleLbl="sibTrans1D1" presStyleIdx="2" presStyleCnt="8"/>
      <dgm:spPr/>
    </dgm:pt>
    <dgm:pt modelId="{4AE2756F-3ADD-4F77-A824-49C37D45AA2B}" type="pres">
      <dgm:prSet presAssocID="{29A594AA-3995-4E4A-B894-4C2E537CF739}" presName="connectorText" presStyleLbl="sibTrans1D1" presStyleIdx="2" presStyleCnt="8"/>
      <dgm:spPr/>
    </dgm:pt>
    <dgm:pt modelId="{2F3C2297-46CC-40ED-9EF7-D0111535B5CE}" type="pres">
      <dgm:prSet presAssocID="{6D96D96F-56E6-4F2C-8F2F-A28CAFADB598}" presName="node" presStyleLbl="node1" presStyleIdx="3" presStyleCnt="9">
        <dgm:presLayoutVars>
          <dgm:bulletEnabled val="1"/>
        </dgm:presLayoutVars>
      </dgm:prSet>
      <dgm:spPr/>
    </dgm:pt>
    <dgm:pt modelId="{A4685E47-4CD2-4FB7-BC3E-147AD402523B}" type="pres">
      <dgm:prSet presAssocID="{202C8F8C-857F-4C82-8425-E39763DA4E5F}" presName="sibTrans" presStyleLbl="sibTrans1D1" presStyleIdx="3" presStyleCnt="8"/>
      <dgm:spPr/>
    </dgm:pt>
    <dgm:pt modelId="{44CFFC7C-2881-4011-9614-27200C18252E}" type="pres">
      <dgm:prSet presAssocID="{202C8F8C-857F-4C82-8425-E39763DA4E5F}" presName="connectorText" presStyleLbl="sibTrans1D1" presStyleIdx="3" presStyleCnt="8"/>
      <dgm:spPr/>
    </dgm:pt>
    <dgm:pt modelId="{CFF72544-EC94-4254-930C-C44A94643056}" type="pres">
      <dgm:prSet presAssocID="{41DD9F6D-3D58-4EEE-A4F5-DF63EA31AFCF}" presName="node" presStyleLbl="node1" presStyleIdx="4" presStyleCnt="9">
        <dgm:presLayoutVars>
          <dgm:bulletEnabled val="1"/>
        </dgm:presLayoutVars>
      </dgm:prSet>
      <dgm:spPr/>
    </dgm:pt>
    <dgm:pt modelId="{C8AD3A5A-60D3-40F9-80DB-99E36E03236E}" type="pres">
      <dgm:prSet presAssocID="{E8D07DC4-8105-4738-AAEA-15E3E5EA455E}" presName="sibTrans" presStyleLbl="sibTrans1D1" presStyleIdx="4" presStyleCnt="8"/>
      <dgm:spPr/>
    </dgm:pt>
    <dgm:pt modelId="{BCE7C5BE-FDA6-44F0-95D0-EF8D6B936D36}" type="pres">
      <dgm:prSet presAssocID="{E8D07DC4-8105-4738-AAEA-15E3E5EA455E}" presName="connectorText" presStyleLbl="sibTrans1D1" presStyleIdx="4" presStyleCnt="8"/>
      <dgm:spPr/>
    </dgm:pt>
    <dgm:pt modelId="{4382980D-AC31-42DE-AEDC-FED78D13BA4D}" type="pres">
      <dgm:prSet presAssocID="{97210290-8714-4359-AAF3-84E06C7BCCFA}" presName="node" presStyleLbl="node1" presStyleIdx="5" presStyleCnt="9">
        <dgm:presLayoutVars>
          <dgm:bulletEnabled val="1"/>
        </dgm:presLayoutVars>
      </dgm:prSet>
      <dgm:spPr/>
    </dgm:pt>
    <dgm:pt modelId="{5A5CF08F-8875-4D67-92AA-55504B633AF3}" type="pres">
      <dgm:prSet presAssocID="{AAABF063-6033-4B91-9562-9F9748D45DC4}" presName="sibTrans" presStyleLbl="sibTrans1D1" presStyleIdx="5" presStyleCnt="8"/>
      <dgm:spPr/>
    </dgm:pt>
    <dgm:pt modelId="{279A5CBB-7654-43F1-8C6C-04AA38DA08B4}" type="pres">
      <dgm:prSet presAssocID="{AAABF063-6033-4B91-9562-9F9748D45DC4}" presName="connectorText" presStyleLbl="sibTrans1D1" presStyleIdx="5" presStyleCnt="8"/>
      <dgm:spPr/>
    </dgm:pt>
    <dgm:pt modelId="{B1E85D0C-4DE8-4C9B-A5A1-1FDF49B67664}" type="pres">
      <dgm:prSet presAssocID="{5E6231C1-D583-4F63-9A64-43058D900E6B}" presName="node" presStyleLbl="node1" presStyleIdx="6" presStyleCnt="9">
        <dgm:presLayoutVars>
          <dgm:bulletEnabled val="1"/>
        </dgm:presLayoutVars>
      </dgm:prSet>
      <dgm:spPr/>
    </dgm:pt>
    <dgm:pt modelId="{42207A7E-8E36-4D52-9FD6-9E6FC9101E8F}" type="pres">
      <dgm:prSet presAssocID="{37885442-14FE-49C9-B085-76B65DFEEBB0}" presName="sibTrans" presStyleLbl="sibTrans1D1" presStyleIdx="6" presStyleCnt="8"/>
      <dgm:spPr/>
    </dgm:pt>
    <dgm:pt modelId="{C470ACEB-BFCC-468A-8C53-DA03AEA82949}" type="pres">
      <dgm:prSet presAssocID="{37885442-14FE-49C9-B085-76B65DFEEBB0}" presName="connectorText" presStyleLbl="sibTrans1D1" presStyleIdx="6" presStyleCnt="8"/>
      <dgm:spPr/>
    </dgm:pt>
    <dgm:pt modelId="{7C4E8668-3BCD-4463-BF06-C2FEE9E568E7}" type="pres">
      <dgm:prSet presAssocID="{1C7F87E8-F49B-4217-8F19-3D93E2B2D3B1}" presName="node" presStyleLbl="node1" presStyleIdx="7" presStyleCnt="9">
        <dgm:presLayoutVars>
          <dgm:bulletEnabled val="1"/>
        </dgm:presLayoutVars>
      </dgm:prSet>
      <dgm:spPr/>
    </dgm:pt>
    <dgm:pt modelId="{BE10E31A-B952-4003-8A66-A4DC7232C384}" type="pres">
      <dgm:prSet presAssocID="{138710A3-5199-490E-BE0B-DA5B28B7D7C2}" presName="sibTrans" presStyleLbl="sibTrans1D1" presStyleIdx="7" presStyleCnt="8"/>
      <dgm:spPr/>
    </dgm:pt>
    <dgm:pt modelId="{CB5C388B-70E5-4BE1-AD69-EED98ABA25AE}" type="pres">
      <dgm:prSet presAssocID="{138710A3-5199-490E-BE0B-DA5B28B7D7C2}" presName="connectorText" presStyleLbl="sibTrans1D1" presStyleIdx="7" presStyleCnt="8"/>
      <dgm:spPr/>
    </dgm:pt>
    <dgm:pt modelId="{8FC53E3E-1469-4634-8FC5-08D274EF4576}" type="pres">
      <dgm:prSet presAssocID="{075E2C97-2886-45B4-9077-E6059D5092D8}" presName="node" presStyleLbl="node1" presStyleIdx="8" presStyleCnt="9">
        <dgm:presLayoutVars>
          <dgm:bulletEnabled val="1"/>
        </dgm:presLayoutVars>
      </dgm:prSet>
      <dgm:spPr>
        <a:prstGeom prst="flowChartPunchedCard">
          <a:avLst/>
        </a:prstGeom>
      </dgm:spPr>
    </dgm:pt>
  </dgm:ptLst>
  <dgm:cxnLst>
    <dgm:cxn modelId="{82A80606-3234-4E58-B8F6-5C6D90799F42}" srcId="{DE2BD240-7FFB-43DE-9DA1-2FF4410B88BD}" destId="{075E2C97-2886-45B4-9077-E6059D5092D8}" srcOrd="8" destOrd="0" parTransId="{FE7A975E-F88E-4938-B34C-AB5E0816D9A4}" sibTransId="{670EF761-F71D-4CEE-9534-6C6137853DF9}"/>
    <dgm:cxn modelId="{566F6EAF-138F-450D-8A6D-360D0BA44014}" type="presOf" srcId="{E8D07DC4-8105-4738-AAEA-15E3E5EA455E}" destId="{BCE7C5BE-FDA6-44F0-95D0-EF8D6B936D36}" srcOrd="1" destOrd="0" presId="urn:microsoft.com/office/officeart/2005/8/layout/bProcess3"/>
    <dgm:cxn modelId="{CE148063-866A-48D1-8151-187C7D5CC7E1}" srcId="{DE2BD240-7FFB-43DE-9DA1-2FF4410B88BD}" destId="{5E6231C1-D583-4F63-9A64-43058D900E6B}" srcOrd="6" destOrd="0" parTransId="{1C6136ED-1613-4114-878B-4B033566AF18}" sibTransId="{37885442-14FE-49C9-B085-76B65DFEEBB0}"/>
    <dgm:cxn modelId="{ACDD27BB-9A71-4520-8B46-002B0BA6184D}" type="presOf" srcId="{202C8F8C-857F-4C82-8425-E39763DA4E5F}" destId="{44CFFC7C-2881-4011-9614-27200C18252E}" srcOrd="1" destOrd="0" presId="urn:microsoft.com/office/officeart/2005/8/layout/bProcess3"/>
    <dgm:cxn modelId="{025BE1F5-4DC4-4453-9B7D-A166DCD93FB2}" type="presOf" srcId="{2FCCECFB-04D3-4F60-A94F-3DFB34545D75}" destId="{CB0B1189-13AD-455A-843D-59E8BFD06904}" srcOrd="0" destOrd="0" presId="urn:microsoft.com/office/officeart/2005/8/layout/bProcess3"/>
    <dgm:cxn modelId="{BE447D65-ACA1-44D5-A72B-07E2F1E0ED19}" type="presOf" srcId="{1C7F87E8-F49B-4217-8F19-3D93E2B2D3B1}" destId="{7C4E8668-3BCD-4463-BF06-C2FEE9E568E7}" srcOrd="0" destOrd="0" presId="urn:microsoft.com/office/officeart/2005/8/layout/bProcess3"/>
    <dgm:cxn modelId="{33E61788-31CA-4591-9D15-2D090376B5E9}" type="presOf" srcId="{E8D07DC4-8105-4738-AAEA-15E3E5EA455E}" destId="{C8AD3A5A-60D3-40F9-80DB-99E36E03236E}" srcOrd="0" destOrd="0" presId="urn:microsoft.com/office/officeart/2005/8/layout/bProcess3"/>
    <dgm:cxn modelId="{9346EA26-BDB1-4C52-83AE-E2A8C12026E8}" type="presOf" srcId="{37885442-14FE-49C9-B085-76B65DFEEBB0}" destId="{42207A7E-8E36-4D52-9FD6-9E6FC9101E8F}" srcOrd="0" destOrd="0" presId="urn:microsoft.com/office/officeart/2005/8/layout/bProcess3"/>
    <dgm:cxn modelId="{0B71C983-CA15-4414-9A05-3D6E5C311B7C}" type="presOf" srcId="{202C8F8C-857F-4C82-8425-E39763DA4E5F}" destId="{A4685E47-4CD2-4FB7-BC3E-147AD402523B}" srcOrd="0" destOrd="0" presId="urn:microsoft.com/office/officeart/2005/8/layout/bProcess3"/>
    <dgm:cxn modelId="{3A8E9C25-46F3-4ACE-A3EB-6848D03276BD}" srcId="{DE2BD240-7FFB-43DE-9DA1-2FF4410B88BD}" destId="{1C7F87E8-F49B-4217-8F19-3D93E2B2D3B1}" srcOrd="7" destOrd="0" parTransId="{D3E41AC9-2293-4497-A611-029893B69931}" sibTransId="{138710A3-5199-490E-BE0B-DA5B28B7D7C2}"/>
    <dgm:cxn modelId="{BDFBD181-6246-4C26-ABF3-73A7AF7998B2}" type="presOf" srcId="{29A594AA-3995-4E4A-B894-4C2E537CF739}" destId="{C5662CB4-D9C8-4107-BE10-7053150F06AC}" srcOrd="0" destOrd="0" presId="urn:microsoft.com/office/officeart/2005/8/layout/bProcess3"/>
    <dgm:cxn modelId="{B056E3FC-82BD-4CD7-9D9D-D2C4AE797C53}" type="presOf" srcId="{DE2BD240-7FFB-43DE-9DA1-2FF4410B88BD}" destId="{4D293636-8784-4628-81DE-C69DF4F63B73}" srcOrd="0" destOrd="0" presId="urn:microsoft.com/office/officeart/2005/8/layout/bProcess3"/>
    <dgm:cxn modelId="{FA311AF2-36C9-4989-8B53-529A5F001D46}" srcId="{DE2BD240-7FFB-43DE-9DA1-2FF4410B88BD}" destId="{6D96D96F-56E6-4F2C-8F2F-A28CAFADB598}" srcOrd="3" destOrd="0" parTransId="{AC2B1584-B6D8-4643-BCED-C0C8654F59AF}" sibTransId="{202C8F8C-857F-4C82-8425-E39763DA4E5F}"/>
    <dgm:cxn modelId="{9BDA97E1-9380-4C07-BA0B-7F375FF17F42}" srcId="{DE2BD240-7FFB-43DE-9DA1-2FF4410B88BD}" destId="{97210290-8714-4359-AAF3-84E06C7BCCFA}" srcOrd="5" destOrd="0" parTransId="{B5872B4A-B0FB-4D2A-B13C-9A4BB79BCF12}" sibTransId="{AAABF063-6033-4B91-9562-9F9748D45DC4}"/>
    <dgm:cxn modelId="{04A772DE-2C2D-4990-A296-7B1313CE5F64}" type="presOf" srcId="{29A594AA-3995-4E4A-B894-4C2E537CF739}" destId="{4AE2756F-3ADD-4F77-A824-49C37D45AA2B}" srcOrd="1" destOrd="0" presId="urn:microsoft.com/office/officeart/2005/8/layout/bProcess3"/>
    <dgm:cxn modelId="{3162D98C-E1BD-40C4-95CD-E7D300139E4D}" type="presOf" srcId="{11A54D5C-6B2B-49D9-A68D-FDF4421AA21C}" destId="{71D96345-AE49-430D-BA63-0EE89D1B5319}" srcOrd="0" destOrd="0" presId="urn:microsoft.com/office/officeart/2005/8/layout/bProcess3"/>
    <dgm:cxn modelId="{0B412FAD-D92B-4D4A-A81A-4F71F4301BC6}" type="presOf" srcId="{9B128EF2-83E7-46FA-BB6B-DDD04751E1A8}" destId="{E30F695E-75E5-41B7-BFD5-D7D44C6AD410}" srcOrd="1" destOrd="0" presId="urn:microsoft.com/office/officeart/2005/8/layout/bProcess3"/>
    <dgm:cxn modelId="{C8DF633F-0C7C-4577-8157-FE182E19D889}" type="presOf" srcId="{6D96D96F-56E6-4F2C-8F2F-A28CAFADB598}" destId="{2F3C2297-46CC-40ED-9EF7-D0111535B5CE}" srcOrd="0" destOrd="0" presId="urn:microsoft.com/office/officeart/2005/8/layout/bProcess3"/>
    <dgm:cxn modelId="{C0CD0F04-9794-47BA-9F26-6CFAAB2A9481}" type="presOf" srcId="{AAABF063-6033-4B91-9562-9F9748D45DC4}" destId="{5A5CF08F-8875-4D67-92AA-55504B633AF3}" srcOrd="0" destOrd="0" presId="urn:microsoft.com/office/officeart/2005/8/layout/bProcess3"/>
    <dgm:cxn modelId="{A70B98C2-77AB-4358-86DC-7ED1AAE21435}" type="presOf" srcId="{138710A3-5199-490E-BE0B-DA5B28B7D7C2}" destId="{CB5C388B-70E5-4BE1-AD69-EED98ABA25AE}" srcOrd="1" destOrd="0" presId="urn:microsoft.com/office/officeart/2005/8/layout/bProcess3"/>
    <dgm:cxn modelId="{A2354252-531F-45BB-B406-A25E650AA1BB}" srcId="{DE2BD240-7FFB-43DE-9DA1-2FF4410B88BD}" destId="{41DD9F6D-3D58-4EEE-A4F5-DF63EA31AFCF}" srcOrd="4" destOrd="0" parTransId="{BE72CB46-0A46-44D0-9297-96A7FB8DC0D5}" sibTransId="{E8D07DC4-8105-4738-AAEA-15E3E5EA455E}"/>
    <dgm:cxn modelId="{FEADB017-8A7F-4CD6-BFA3-38386AE4A9C3}" type="presOf" srcId="{37885442-14FE-49C9-B085-76B65DFEEBB0}" destId="{C470ACEB-BFCC-468A-8C53-DA03AEA82949}" srcOrd="1" destOrd="0" presId="urn:microsoft.com/office/officeart/2005/8/layout/bProcess3"/>
    <dgm:cxn modelId="{2C074108-E39D-4D5B-A435-3AF75502B27D}" type="presOf" srcId="{075E2C97-2886-45B4-9077-E6059D5092D8}" destId="{8FC53E3E-1469-4634-8FC5-08D274EF4576}" srcOrd="0" destOrd="0" presId="urn:microsoft.com/office/officeart/2005/8/layout/bProcess3"/>
    <dgm:cxn modelId="{AC34174D-2B2A-4120-BCED-0B27A26B9701}" type="presOf" srcId="{138710A3-5199-490E-BE0B-DA5B28B7D7C2}" destId="{BE10E31A-B952-4003-8A66-A4DC7232C384}" srcOrd="0" destOrd="0" presId="urn:microsoft.com/office/officeart/2005/8/layout/bProcess3"/>
    <dgm:cxn modelId="{8881B56F-683B-4F1D-9D24-8A3F1459763D}" type="presOf" srcId="{5E6231C1-D583-4F63-9A64-43058D900E6B}" destId="{B1E85D0C-4DE8-4C9B-A5A1-1FDF49B67664}" srcOrd="0" destOrd="0" presId="urn:microsoft.com/office/officeart/2005/8/layout/bProcess3"/>
    <dgm:cxn modelId="{F21AB6C9-3027-4BEE-A279-4DC3F22B7737}" srcId="{DE2BD240-7FFB-43DE-9DA1-2FF4410B88BD}" destId="{755DA1B8-2B61-4834-ADF5-52C353E80478}" srcOrd="1" destOrd="0" parTransId="{3AA55176-0E34-4F53-BF3D-E52CFF2AE410}" sibTransId="{2FCCECFB-04D3-4F60-A94F-3DFB34545D75}"/>
    <dgm:cxn modelId="{B23E251E-52A8-4544-B34D-9227462E91B5}" type="presOf" srcId="{ACBADDBC-11EF-49E3-A93E-3339CFBE5CF6}" destId="{C99DCB1A-A22D-4B59-AB0B-978B680308A3}" srcOrd="0" destOrd="0" presId="urn:microsoft.com/office/officeart/2005/8/layout/bProcess3"/>
    <dgm:cxn modelId="{624B071D-FE81-485E-AAF3-16787744D93C}" srcId="{DE2BD240-7FFB-43DE-9DA1-2FF4410B88BD}" destId="{11A54D5C-6B2B-49D9-A68D-FDF4421AA21C}" srcOrd="2" destOrd="0" parTransId="{A79835D6-A473-466C-AB22-AAD83E05926E}" sibTransId="{29A594AA-3995-4E4A-B894-4C2E537CF739}"/>
    <dgm:cxn modelId="{06793AC4-8CE5-4F1A-B656-91832F44A3D3}" srcId="{DE2BD240-7FFB-43DE-9DA1-2FF4410B88BD}" destId="{ACBADDBC-11EF-49E3-A93E-3339CFBE5CF6}" srcOrd="0" destOrd="0" parTransId="{DD58EFE2-6FA6-4BF7-AD8B-DB3A99A1E99B}" sibTransId="{9B128EF2-83E7-46FA-BB6B-DDD04751E1A8}"/>
    <dgm:cxn modelId="{20D6DC22-00DB-4339-8679-8DE9C2AAC989}" type="presOf" srcId="{9B128EF2-83E7-46FA-BB6B-DDD04751E1A8}" destId="{3E0047AE-9853-4344-94DA-B8A96F635776}" srcOrd="0" destOrd="0" presId="urn:microsoft.com/office/officeart/2005/8/layout/bProcess3"/>
    <dgm:cxn modelId="{F30C638B-6F3C-44B3-9BC7-600EB0304B94}" type="presOf" srcId="{755DA1B8-2B61-4834-ADF5-52C353E80478}" destId="{7AB2437D-B6E6-4C6A-A404-8B81D9BCE6C1}" srcOrd="0" destOrd="0" presId="urn:microsoft.com/office/officeart/2005/8/layout/bProcess3"/>
    <dgm:cxn modelId="{5F7400F4-B63D-4FE2-97B6-04F3421FCFEA}" type="presOf" srcId="{AAABF063-6033-4B91-9562-9F9748D45DC4}" destId="{279A5CBB-7654-43F1-8C6C-04AA38DA08B4}" srcOrd="1" destOrd="0" presId="urn:microsoft.com/office/officeart/2005/8/layout/bProcess3"/>
    <dgm:cxn modelId="{3FF2C1A9-851F-47CE-88CE-DD36B585A28D}" type="presOf" srcId="{41DD9F6D-3D58-4EEE-A4F5-DF63EA31AFCF}" destId="{CFF72544-EC94-4254-930C-C44A94643056}" srcOrd="0" destOrd="0" presId="urn:microsoft.com/office/officeart/2005/8/layout/bProcess3"/>
    <dgm:cxn modelId="{5DE9F7B6-1698-4C6B-BA33-DDF589118AEF}" type="presOf" srcId="{2FCCECFB-04D3-4F60-A94F-3DFB34545D75}" destId="{1680EE45-0BF4-4291-8FF7-C7231A705B3F}" srcOrd="1" destOrd="0" presId="urn:microsoft.com/office/officeart/2005/8/layout/bProcess3"/>
    <dgm:cxn modelId="{CBCDEDD2-F31D-40FC-8277-74B6F95A3C54}" type="presOf" srcId="{97210290-8714-4359-AAF3-84E06C7BCCFA}" destId="{4382980D-AC31-42DE-AEDC-FED78D13BA4D}" srcOrd="0" destOrd="0" presId="urn:microsoft.com/office/officeart/2005/8/layout/bProcess3"/>
    <dgm:cxn modelId="{4D9F4944-2F22-4DA5-A3C7-690CA1AD533E}" type="presParOf" srcId="{4D293636-8784-4628-81DE-C69DF4F63B73}" destId="{C99DCB1A-A22D-4B59-AB0B-978B680308A3}" srcOrd="0" destOrd="0" presId="urn:microsoft.com/office/officeart/2005/8/layout/bProcess3"/>
    <dgm:cxn modelId="{BDA6F6D3-3852-49EB-A2E1-B4D7A09852E5}" type="presParOf" srcId="{4D293636-8784-4628-81DE-C69DF4F63B73}" destId="{3E0047AE-9853-4344-94DA-B8A96F635776}" srcOrd="1" destOrd="0" presId="urn:microsoft.com/office/officeart/2005/8/layout/bProcess3"/>
    <dgm:cxn modelId="{573F94C0-7D95-4375-A9A9-38D2612F48A7}" type="presParOf" srcId="{3E0047AE-9853-4344-94DA-B8A96F635776}" destId="{E30F695E-75E5-41B7-BFD5-D7D44C6AD410}" srcOrd="0" destOrd="0" presId="urn:microsoft.com/office/officeart/2005/8/layout/bProcess3"/>
    <dgm:cxn modelId="{7A40B6D4-0D53-4F9B-8E07-7A9F03B4111A}" type="presParOf" srcId="{4D293636-8784-4628-81DE-C69DF4F63B73}" destId="{7AB2437D-B6E6-4C6A-A404-8B81D9BCE6C1}" srcOrd="2" destOrd="0" presId="urn:microsoft.com/office/officeart/2005/8/layout/bProcess3"/>
    <dgm:cxn modelId="{3C7AFDC4-C675-4B39-BBBF-913E46641516}" type="presParOf" srcId="{4D293636-8784-4628-81DE-C69DF4F63B73}" destId="{CB0B1189-13AD-455A-843D-59E8BFD06904}" srcOrd="3" destOrd="0" presId="urn:microsoft.com/office/officeart/2005/8/layout/bProcess3"/>
    <dgm:cxn modelId="{47E50006-0DAC-468E-8185-DC3C33326B99}" type="presParOf" srcId="{CB0B1189-13AD-455A-843D-59E8BFD06904}" destId="{1680EE45-0BF4-4291-8FF7-C7231A705B3F}" srcOrd="0" destOrd="0" presId="urn:microsoft.com/office/officeart/2005/8/layout/bProcess3"/>
    <dgm:cxn modelId="{05989B77-4CF0-4601-8756-F6462ACFC9AA}" type="presParOf" srcId="{4D293636-8784-4628-81DE-C69DF4F63B73}" destId="{71D96345-AE49-430D-BA63-0EE89D1B5319}" srcOrd="4" destOrd="0" presId="urn:microsoft.com/office/officeart/2005/8/layout/bProcess3"/>
    <dgm:cxn modelId="{B98B0245-A1E5-4C1D-961B-551E4D628FC2}" type="presParOf" srcId="{4D293636-8784-4628-81DE-C69DF4F63B73}" destId="{C5662CB4-D9C8-4107-BE10-7053150F06AC}" srcOrd="5" destOrd="0" presId="urn:microsoft.com/office/officeart/2005/8/layout/bProcess3"/>
    <dgm:cxn modelId="{F9FF2E9E-CD9E-4382-A780-6A316FD35A93}" type="presParOf" srcId="{C5662CB4-D9C8-4107-BE10-7053150F06AC}" destId="{4AE2756F-3ADD-4F77-A824-49C37D45AA2B}" srcOrd="0" destOrd="0" presId="urn:microsoft.com/office/officeart/2005/8/layout/bProcess3"/>
    <dgm:cxn modelId="{CD81E2A8-C118-4B04-9C07-884A148CED7E}" type="presParOf" srcId="{4D293636-8784-4628-81DE-C69DF4F63B73}" destId="{2F3C2297-46CC-40ED-9EF7-D0111535B5CE}" srcOrd="6" destOrd="0" presId="urn:microsoft.com/office/officeart/2005/8/layout/bProcess3"/>
    <dgm:cxn modelId="{4CD84036-723D-4081-9799-15D10852CC22}" type="presParOf" srcId="{4D293636-8784-4628-81DE-C69DF4F63B73}" destId="{A4685E47-4CD2-4FB7-BC3E-147AD402523B}" srcOrd="7" destOrd="0" presId="urn:microsoft.com/office/officeart/2005/8/layout/bProcess3"/>
    <dgm:cxn modelId="{6A2786A3-DD58-4BFC-804A-D330283F6DAB}" type="presParOf" srcId="{A4685E47-4CD2-4FB7-BC3E-147AD402523B}" destId="{44CFFC7C-2881-4011-9614-27200C18252E}" srcOrd="0" destOrd="0" presId="urn:microsoft.com/office/officeart/2005/8/layout/bProcess3"/>
    <dgm:cxn modelId="{94106E85-C0C7-4B04-95C0-D6E4CCD41952}" type="presParOf" srcId="{4D293636-8784-4628-81DE-C69DF4F63B73}" destId="{CFF72544-EC94-4254-930C-C44A94643056}" srcOrd="8" destOrd="0" presId="urn:microsoft.com/office/officeart/2005/8/layout/bProcess3"/>
    <dgm:cxn modelId="{22929CBB-25B2-4CAA-B8A4-0AA970DE40B9}" type="presParOf" srcId="{4D293636-8784-4628-81DE-C69DF4F63B73}" destId="{C8AD3A5A-60D3-40F9-80DB-99E36E03236E}" srcOrd="9" destOrd="0" presId="urn:microsoft.com/office/officeart/2005/8/layout/bProcess3"/>
    <dgm:cxn modelId="{5D09E39F-3E85-4EFF-AF02-C40032786DB7}" type="presParOf" srcId="{C8AD3A5A-60D3-40F9-80DB-99E36E03236E}" destId="{BCE7C5BE-FDA6-44F0-95D0-EF8D6B936D36}" srcOrd="0" destOrd="0" presId="urn:microsoft.com/office/officeart/2005/8/layout/bProcess3"/>
    <dgm:cxn modelId="{D628F523-ACEB-4CA6-B423-BD26B60FB77F}" type="presParOf" srcId="{4D293636-8784-4628-81DE-C69DF4F63B73}" destId="{4382980D-AC31-42DE-AEDC-FED78D13BA4D}" srcOrd="10" destOrd="0" presId="urn:microsoft.com/office/officeart/2005/8/layout/bProcess3"/>
    <dgm:cxn modelId="{ACE9625B-B1A6-4D55-9A98-7B56F96EC3CA}" type="presParOf" srcId="{4D293636-8784-4628-81DE-C69DF4F63B73}" destId="{5A5CF08F-8875-4D67-92AA-55504B633AF3}" srcOrd="11" destOrd="0" presId="urn:microsoft.com/office/officeart/2005/8/layout/bProcess3"/>
    <dgm:cxn modelId="{15600CB7-F99F-4D82-965C-C3117D7D27DA}" type="presParOf" srcId="{5A5CF08F-8875-4D67-92AA-55504B633AF3}" destId="{279A5CBB-7654-43F1-8C6C-04AA38DA08B4}" srcOrd="0" destOrd="0" presId="urn:microsoft.com/office/officeart/2005/8/layout/bProcess3"/>
    <dgm:cxn modelId="{28AEC68B-036F-407C-8648-3308E0BE722C}" type="presParOf" srcId="{4D293636-8784-4628-81DE-C69DF4F63B73}" destId="{B1E85D0C-4DE8-4C9B-A5A1-1FDF49B67664}" srcOrd="12" destOrd="0" presId="urn:microsoft.com/office/officeart/2005/8/layout/bProcess3"/>
    <dgm:cxn modelId="{E7CE6B10-F11F-4EE4-AA05-46B9B325189D}" type="presParOf" srcId="{4D293636-8784-4628-81DE-C69DF4F63B73}" destId="{42207A7E-8E36-4D52-9FD6-9E6FC9101E8F}" srcOrd="13" destOrd="0" presId="urn:microsoft.com/office/officeart/2005/8/layout/bProcess3"/>
    <dgm:cxn modelId="{0F5E3A57-6184-4919-AF84-06D99DEE52D5}" type="presParOf" srcId="{42207A7E-8E36-4D52-9FD6-9E6FC9101E8F}" destId="{C470ACEB-BFCC-468A-8C53-DA03AEA82949}" srcOrd="0" destOrd="0" presId="urn:microsoft.com/office/officeart/2005/8/layout/bProcess3"/>
    <dgm:cxn modelId="{48F24508-171E-4C5A-A9DD-B57D91D02180}" type="presParOf" srcId="{4D293636-8784-4628-81DE-C69DF4F63B73}" destId="{7C4E8668-3BCD-4463-BF06-C2FEE9E568E7}" srcOrd="14" destOrd="0" presId="urn:microsoft.com/office/officeart/2005/8/layout/bProcess3"/>
    <dgm:cxn modelId="{65B0573D-655A-4170-B5EE-C6C600718DC4}" type="presParOf" srcId="{4D293636-8784-4628-81DE-C69DF4F63B73}" destId="{BE10E31A-B952-4003-8A66-A4DC7232C384}" srcOrd="15" destOrd="0" presId="urn:microsoft.com/office/officeart/2005/8/layout/bProcess3"/>
    <dgm:cxn modelId="{7B872546-8443-44A9-83CE-E813238E8D7C}" type="presParOf" srcId="{BE10E31A-B952-4003-8A66-A4DC7232C384}" destId="{CB5C388B-70E5-4BE1-AD69-EED98ABA25AE}" srcOrd="0" destOrd="0" presId="urn:microsoft.com/office/officeart/2005/8/layout/bProcess3"/>
    <dgm:cxn modelId="{8A084AB8-74DB-4E9E-A001-B05B7E5EC2EB}" type="presParOf" srcId="{4D293636-8784-4628-81DE-C69DF4F63B73}" destId="{8FC53E3E-1469-4634-8FC5-08D274EF4576}"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F50FF-B8C8-4458-A569-BC13955686AC}" type="doc">
      <dgm:prSet loTypeId="urn:microsoft.com/office/officeart/2005/8/layout/hierarchy1" loCatId="hierarchy" qsTypeId="urn:microsoft.com/office/officeart/2005/8/quickstyle/3d7" qsCatId="3D" csTypeId="urn:microsoft.com/office/officeart/2005/8/colors/accent3_3" csCatId="accent3" phldr="1"/>
      <dgm:spPr/>
      <dgm:t>
        <a:bodyPr/>
        <a:lstStyle/>
        <a:p>
          <a:endParaRPr lang="en-US"/>
        </a:p>
      </dgm:t>
    </dgm:pt>
    <dgm:pt modelId="{1DDD4FCF-7B80-4ABD-B465-9BE9CB091479}">
      <dgm:prSet/>
      <dgm:spPr/>
      <dgm:t>
        <a:bodyPr/>
        <a:lstStyle/>
        <a:p>
          <a:pPr rtl="1"/>
          <a:r>
            <a:rPr lang="fa-IR" dirty="0">
              <a:cs typeface="B Mitra" panose="00000400000000000000" pitchFamily="2" charset="-78"/>
            </a:rPr>
            <a:t>ادغام</a:t>
          </a:r>
          <a:endParaRPr lang="en-US" dirty="0">
            <a:cs typeface="B Mitra" panose="00000400000000000000" pitchFamily="2" charset="-78"/>
          </a:endParaRPr>
        </a:p>
      </dgm:t>
    </dgm:pt>
    <dgm:pt modelId="{F9C0323A-3A18-478C-98D2-41B957B4B177}" type="parTrans" cxnId="{F984500D-C6BB-4741-A566-5E562F048B33}">
      <dgm:prSet/>
      <dgm:spPr/>
      <dgm:t>
        <a:bodyPr/>
        <a:lstStyle/>
        <a:p>
          <a:endParaRPr lang="en-US"/>
        </a:p>
      </dgm:t>
    </dgm:pt>
    <dgm:pt modelId="{759F1B11-3A98-4956-9B44-1491886AC001}" type="sibTrans" cxnId="{F984500D-C6BB-4741-A566-5E562F048B33}">
      <dgm:prSet/>
      <dgm:spPr/>
      <dgm:t>
        <a:bodyPr/>
        <a:lstStyle/>
        <a:p>
          <a:endParaRPr lang="en-US"/>
        </a:p>
      </dgm:t>
    </dgm:pt>
    <dgm:pt modelId="{552C7239-9C04-4886-836E-D02C12478CCF}">
      <dgm:prSet/>
      <dgm:spPr/>
      <dgm:t>
        <a:bodyPr/>
        <a:lstStyle/>
        <a:p>
          <a:pPr rtl="1"/>
          <a:r>
            <a:rPr lang="en-US" dirty="0"/>
            <a:t>Merger</a:t>
          </a:r>
          <a:endParaRPr lang="fa-IR" dirty="0"/>
        </a:p>
      </dgm:t>
    </dgm:pt>
    <dgm:pt modelId="{5E19998C-4986-4719-93F8-83F04A2EE2A0}" type="parTrans" cxnId="{015CE16D-0D40-47FC-A112-7872022E1A58}">
      <dgm:prSet/>
      <dgm:spPr/>
      <dgm:t>
        <a:bodyPr/>
        <a:lstStyle/>
        <a:p>
          <a:endParaRPr lang="en-US"/>
        </a:p>
      </dgm:t>
    </dgm:pt>
    <dgm:pt modelId="{ECB1EF63-FC32-4099-ABE8-B485B6C6B260}" type="sibTrans" cxnId="{015CE16D-0D40-47FC-A112-7872022E1A58}">
      <dgm:prSet/>
      <dgm:spPr/>
      <dgm:t>
        <a:bodyPr/>
        <a:lstStyle/>
        <a:p>
          <a:endParaRPr lang="en-US"/>
        </a:p>
      </dgm:t>
    </dgm:pt>
    <dgm:pt modelId="{C092E2F5-8C36-4DF2-96C6-1C211692BF38}">
      <dgm:prSet/>
      <dgm:spPr/>
      <dgm:t>
        <a:bodyPr/>
        <a:lstStyle/>
        <a:p>
          <a:pPr rtl="1"/>
          <a:r>
            <a:rPr lang="fa-IR" dirty="0" err="1">
              <a:cs typeface="B Mitra" panose="00000400000000000000" pitchFamily="2" charset="-78"/>
            </a:rPr>
            <a:t>قبضه‌ی</a:t>
          </a:r>
          <a:r>
            <a:rPr lang="fa-IR" dirty="0">
              <a:cs typeface="B Mitra" panose="00000400000000000000" pitchFamily="2" charset="-78"/>
            </a:rPr>
            <a:t> مالکیت</a:t>
          </a:r>
          <a:endParaRPr lang="en-US" dirty="0">
            <a:cs typeface="B Mitra" panose="00000400000000000000" pitchFamily="2" charset="-78"/>
          </a:endParaRPr>
        </a:p>
      </dgm:t>
    </dgm:pt>
    <dgm:pt modelId="{E3986CD6-37A2-46B5-8043-C1CCC7538ACE}" type="parTrans" cxnId="{ABBD104B-458C-4F59-A065-2D36C2021801}">
      <dgm:prSet/>
      <dgm:spPr/>
      <dgm:t>
        <a:bodyPr/>
        <a:lstStyle/>
        <a:p>
          <a:endParaRPr lang="en-US"/>
        </a:p>
      </dgm:t>
    </dgm:pt>
    <dgm:pt modelId="{FD1190CF-5721-4DEE-A6F0-EFC374973F89}" type="sibTrans" cxnId="{ABBD104B-458C-4F59-A065-2D36C2021801}">
      <dgm:prSet/>
      <dgm:spPr/>
      <dgm:t>
        <a:bodyPr/>
        <a:lstStyle/>
        <a:p>
          <a:endParaRPr lang="en-US"/>
        </a:p>
      </dgm:t>
    </dgm:pt>
    <dgm:pt modelId="{9DFFF480-F74C-419A-9F92-5E1D1F63A009}">
      <dgm:prSet/>
      <dgm:spPr/>
      <dgm:t>
        <a:bodyPr/>
        <a:lstStyle/>
        <a:p>
          <a:pPr rtl="1"/>
          <a:r>
            <a:rPr lang="en-US" dirty="0"/>
            <a:t>Takeover</a:t>
          </a:r>
        </a:p>
      </dgm:t>
    </dgm:pt>
    <dgm:pt modelId="{B1F9D300-1869-4386-901E-99DEFDB04645}" type="parTrans" cxnId="{DBE02B39-58FF-49B4-A3CB-746EEF7E7EB0}">
      <dgm:prSet/>
      <dgm:spPr/>
      <dgm:t>
        <a:bodyPr/>
        <a:lstStyle/>
        <a:p>
          <a:endParaRPr lang="en-US"/>
        </a:p>
      </dgm:t>
    </dgm:pt>
    <dgm:pt modelId="{5E9A8566-C3C6-41E5-9306-930898937F1A}" type="sibTrans" cxnId="{DBE02B39-58FF-49B4-A3CB-746EEF7E7EB0}">
      <dgm:prSet/>
      <dgm:spPr/>
      <dgm:t>
        <a:bodyPr/>
        <a:lstStyle/>
        <a:p>
          <a:endParaRPr lang="en-US"/>
        </a:p>
      </dgm:t>
    </dgm:pt>
    <dgm:pt modelId="{CDC0C04A-9AC2-4685-8747-2B289E213916}">
      <dgm:prSet/>
      <dgm:spPr/>
      <dgm:t>
        <a:bodyPr/>
        <a:lstStyle/>
        <a:p>
          <a:pPr rtl="1"/>
          <a:r>
            <a:rPr lang="fa-IR" dirty="0">
              <a:cs typeface="B Mitra" panose="00000400000000000000" pitchFamily="2" charset="-78"/>
            </a:rPr>
            <a:t>تصاحب</a:t>
          </a:r>
          <a:endParaRPr lang="en-US" dirty="0">
            <a:cs typeface="B Mitra" panose="00000400000000000000" pitchFamily="2" charset="-78"/>
          </a:endParaRPr>
        </a:p>
      </dgm:t>
    </dgm:pt>
    <dgm:pt modelId="{947A4A46-F82E-49B7-8593-85C0E708CE63}" type="parTrans" cxnId="{8FCCCDB9-2C67-4208-93CF-3031E65DDC92}">
      <dgm:prSet/>
      <dgm:spPr/>
      <dgm:t>
        <a:bodyPr/>
        <a:lstStyle/>
        <a:p>
          <a:endParaRPr lang="en-US"/>
        </a:p>
      </dgm:t>
    </dgm:pt>
    <dgm:pt modelId="{5830909B-3475-48F9-A811-167ED015EECB}" type="sibTrans" cxnId="{8FCCCDB9-2C67-4208-93CF-3031E65DDC92}">
      <dgm:prSet/>
      <dgm:spPr/>
      <dgm:t>
        <a:bodyPr/>
        <a:lstStyle/>
        <a:p>
          <a:endParaRPr lang="en-US"/>
        </a:p>
      </dgm:t>
    </dgm:pt>
    <dgm:pt modelId="{2987F172-BF7F-407D-A671-62B37A587C48}">
      <dgm:prSet/>
      <dgm:spPr/>
      <dgm:t>
        <a:bodyPr/>
        <a:lstStyle/>
        <a:p>
          <a:pPr rtl="1"/>
          <a:r>
            <a:rPr lang="en-US" dirty="0"/>
            <a:t>Acquisition</a:t>
          </a:r>
          <a:endParaRPr lang="fa-IR" dirty="0"/>
        </a:p>
      </dgm:t>
    </dgm:pt>
    <dgm:pt modelId="{13A6BF46-19C1-46E3-9C3E-34054FB1656F}" type="parTrans" cxnId="{BF8024EF-FDEF-4FCF-BC92-9F5BC2CAE01B}">
      <dgm:prSet/>
      <dgm:spPr/>
      <dgm:t>
        <a:bodyPr/>
        <a:lstStyle/>
        <a:p>
          <a:endParaRPr lang="en-US"/>
        </a:p>
      </dgm:t>
    </dgm:pt>
    <dgm:pt modelId="{F0DC52AD-80E9-48DF-8A14-6C1E37514240}" type="sibTrans" cxnId="{BF8024EF-FDEF-4FCF-BC92-9F5BC2CAE01B}">
      <dgm:prSet/>
      <dgm:spPr/>
      <dgm:t>
        <a:bodyPr/>
        <a:lstStyle/>
        <a:p>
          <a:endParaRPr lang="en-US"/>
        </a:p>
      </dgm:t>
    </dgm:pt>
    <dgm:pt modelId="{9E154EA7-9F5E-4E33-9ABA-CECCAED66C8A}" type="pres">
      <dgm:prSet presAssocID="{D98F50FF-B8C8-4458-A569-BC13955686AC}" presName="hierChild1" presStyleCnt="0">
        <dgm:presLayoutVars>
          <dgm:chPref val="1"/>
          <dgm:dir/>
          <dgm:animOne val="branch"/>
          <dgm:animLvl val="lvl"/>
          <dgm:resizeHandles/>
        </dgm:presLayoutVars>
      </dgm:prSet>
      <dgm:spPr/>
    </dgm:pt>
    <dgm:pt modelId="{8D5FD0F4-4F3E-4FF0-BCED-14C14A0FC041}" type="pres">
      <dgm:prSet presAssocID="{1DDD4FCF-7B80-4ABD-B465-9BE9CB091479}" presName="hierRoot1" presStyleCnt="0"/>
      <dgm:spPr/>
    </dgm:pt>
    <dgm:pt modelId="{04806C9B-EE86-4118-AB8B-0A25E3C7C2E0}" type="pres">
      <dgm:prSet presAssocID="{1DDD4FCF-7B80-4ABD-B465-9BE9CB091479}" presName="composite" presStyleCnt="0"/>
      <dgm:spPr/>
    </dgm:pt>
    <dgm:pt modelId="{32990C9F-7259-4785-926B-01EE488C5AC8}" type="pres">
      <dgm:prSet presAssocID="{1DDD4FCF-7B80-4ABD-B465-9BE9CB091479}" presName="background" presStyleLbl="node0" presStyleIdx="0" presStyleCnt="3"/>
      <dgm:spPr/>
    </dgm:pt>
    <dgm:pt modelId="{A428F8CD-B63C-43DD-9A0B-5F80597C4EB7}" type="pres">
      <dgm:prSet presAssocID="{1DDD4FCF-7B80-4ABD-B465-9BE9CB091479}" presName="text" presStyleLbl="fgAcc0" presStyleIdx="0" presStyleCnt="3">
        <dgm:presLayoutVars>
          <dgm:chPref val="3"/>
        </dgm:presLayoutVars>
      </dgm:prSet>
      <dgm:spPr/>
    </dgm:pt>
    <dgm:pt modelId="{45E64D64-DCB8-455C-BFAA-A8B1E45D3B56}" type="pres">
      <dgm:prSet presAssocID="{1DDD4FCF-7B80-4ABD-B465-9BE9CB091479}" presName="hierChild2" presStyleCnt="0"/>
      <dgm:spPr/>
    </dgm:pt>
    <dgm:pt modelId="{97F88DDF-8F2D-4D8A-8BDF-7D2385CEBFB3}" type="pres">
      <dgm:prSet presAssocID="{5E19998C-4986-4719-93F8-83F04A2EE2A0}" presName="Name10" presStyleLbl="parChTrans1D2" presStyleIdx="0" presStyleCnt="3"/>
      <dgm:spPr/>
    </dgm:pt>
    <dgm:pt modelId="{FDDC3082-9373-4A5A-A443-F6A25E301EAC}" type="pres">
      <dgm:prSet presAssocID="{552C7239-9C04-4886-836E-D02C12478CCF}" presName="hierRoot2" presStyleCnt="0"/>
      <dgm:spPr/>
    </dgm:pt>
    <dgm:pt modelId="{305BB700-CB03-418E-BCC6-2FAE35CA290B}" type="pres">
      <dgm:prSet presAssocID="{552C7239-9C04-4886-836E-D02C12478CCF}" presName="composite2" presStyleCnt="0"/>
      <dgm:spPr/>
    </dgm:pt>
    <dgm:pt modelId="{9954FA48-4243-431A-B761-268F7B1B6065}" type="pres">
      <dgm:prSet presAssocID="{552C7239-9C04-4886-836E-D02C12478CCF}" presName="background2" presStyleLbl="node2" presStyleIdx="0" presStyleCnt="3"/>
      <dgm:spPr/>
    </dgm:pt>
    <dgm:pt modelId="{49A05026-CA1B-4A98-823D-CE674C02462C}" type="pres">
      <dgm:prSet presAssocID="{552C7239-9C04-4886-836E-D02C12478CCF}" presName="text2" presStyleLbl="fgAcc2" presStyleIdx="0" presStyleCnt="3">
        <dgm:presLayoutVars>
          <dgm:chPref val="3"/>
        </dgm:presLayoutVars>
      </dgm:prSet>
      <dgm:spPr/>
    </dgm:pt>
    <dgm:pt modelId="{72622351-7BD6-4122-B1BD-559E9A3CE5B1}" type="pres">
      <dgm:prSet presAssocID="{552C7239-9C04-4886-836E-D02C12478CCF}" presName="hierChild3" presStyleCnt="0"/>
      <dgm:spPr/>
    </dgm:pt>
    <dgm:pt modelId="{33D12F2F-D9F2-4629-A236-788C063AC6E0}" type="pres">
      <dgm:prSet presAssocID="{C092E2F5-8C36-4DF2-96C6-1C211692BF38}" presName="hierRoot1" presStyleCnt="0"/>
      <dgm:spPr/>
    </dgm:pt>
    <dgm:pt modelId="{48093197-92F5-40D6-AB78-6EF3D470B14A}" type="pres">
      <dgm:prSet presAssocID="{C092E2F5-8C36-4DF2-96C6-1C211692BF38}" presName="composite" presStyleCnt="0"/>
      <dgm:spPr/>
    </dgm:pt>
    <dgm:pt modelId="{E68D18C9-9EC5-4F3D-A7F6-61222EFF9CF6}" type="pres">
      <dgm:prSet presAssocID="{C092E2F5-8C36-4DF2-96C6-1C211692BF38}" presName="background" presStyleLbl="node0" presStyleIdx="1" presStyleCnt="3"/>
      <dgm:spPr/>
    </dgm:pt>
    <dgm:pt modelId="{B045C17D-07A0-4E0D-8E61-6F9865B65FDD}" type="pres">
      <dgm:prSet presAssocID="{C092E2F5-8C36-4DF2-96C6-1C211692BF38}" presName="text" presStyleLbl="fgAcc0" presStyleIdx="1" presStyleCnt="3">
        <dgm:presLayoutVars>
          <dgm:chPref val="3"/>
        </dgm:presLayoutVars>
      </dgm:prSet>
      <dgm:spPr/>
    </dgm:pt>
    <dgm:pt modelId="{D7BBFFEC-B32C-4B04-91DA-10467BC74E29}" type="pres">
      <dgm:prSet presAssocID="{C092E2F5-8C36-4DF2-96C6-1C211692BF38}" presName="hierChild2" presStyleCnt="0"/>
      <dgm:spPr/>
    </dgm:pt>
    <dgm:pt modelId="{E353DCAA-A950-440C-B7AD-EA9860EB730E}" type="pres">
      <dgm:prSet presAssocID="{B1F9D300-1869-4386-901E-99DEFDB04645}" presName="Name10" presStyleLbl="parChTrans1D2" presStyleIdx="1" presStyleCnt="3"/>
      <dgm:spPr/>
    </dgm:pt>
    <dgm:pt modelId="{1107C335-BE5F-4A2B-A032-C5AB7C957C3B}" type="pres">
      <dgm:prSet presAssocID="{9DFFF480-F74C-419A-9F92-5E1D1F63A009}" presName="hierRoot2" presStyleCnt="0"/>
      <dgm:spPr/>
    </dgm:pt>
    <dgm:pt modelId="{17DEA8A8-7C79-4877-9952-C5B7FE9E1F39}" type="pres">
      <dgm:prSet presAssocID="{9DFFF480-F74C-419A-9F92-5E1D1F63A009}" presName="composite2" presStyleCnt="0"/>
      <dgm:spPr/>
    </dgm:pt>
    <dgm:pt modelId="{A5791431-9053-4829-9198-9135DE4FF64A}" type="pres">
      <dgm:prSet presAssocID="{9DFFF480-F74C-419A-9F92-5E1D1F63A009}" presName="background2" presStyleLbl="node2" presStyleIdx="1" presStyleCnt="3"/>
      <dgm:spPr/>
    </dgm:pt>
    <dgm:pt modelId="{12BA3BC0-4C75-45B1-BC90-0667F9EBE23A}" type="pres">
      <dgm:prSet presAssocID="{9DFFF480-F74C-419A-9F92-5E1D1F63A009}" presName="text2" presStyleLbl="fgAcc2" presStyleIdx="1" presStyleCnt="3">
        <dgm:presLayoutVars>
          <dgm:chPref val="3"/>
        </dgm:presLayoutVars>
      </dgm:prSet>
      <dgm:spPr/>
    </dgm:pt>
    <dgm:pt modelId="{6B5F0D5C-760A-46E9-BF3A-EA1C328D5193}" type="pres">
      <dgm:prSet presAssocID="{9DFFF480-F74C-419A-9F92-5E1D1F63A009}" presName="hierChild3" presStyleCnt="0"/>
      <dgm:spPr/>
    </dgm:pt>
    <dgm:pt modelId="{0CF6AB3B-F1E4-48EC-A271-D9852F342023}" type="pres">
      <dgm:prSet presAssocID="{CDC0C04A-9AC2-4685-8747-2B289E213916}" presName="hierRoot1" presStyleCnt="0"/>
      <dgm:spPr/>
    </dgm:pt>
    <dgm:pt modelId="{39809BEA-F0E1-4AD3-BD9B-62861F2AEFD4}" type="pres">
      <dgm:prSet presAssocID="{CDC0C04A-9AC2-4685-8747-2B289E213916}" presName="composite" presStyleCnt="0"/>
      <dgm:spPr/>
    </dgm:pt>
    <dgm:pt modelId="{02245935-1E04-4448-B463-C09329444B2F}" type="pres">
      <dgm:prSet presAssocID="{CDC0C04A-9AC2-4685-8747-2B289E213916}" presName="background" presStyleLbl="node0" presStyleIdx="2" presStyleCnt="3"/>
      <dgm:spPr/>
    </dgm:pt>
    <dgm:pt modelId="{9B68FB7E-C595-41A1-B062-A87BA9CE16D3}" type="pres">
      <dgm:prSet presAssocID="{CDC0C04A-9AC2-4685-8747-2B289E213916}" presName="text" presStyleLbl="fgAcc0" presStyleIdx="2" presStyleCnt="3">
        <dgm:presLayoutVars>
          <dgm:chPref val="3"/>
        </dgm:presLayoutVars>
      </dgm:prSet>
      <dgm:spPr/>
    </dgm:pt>
    <dgm:pt modelId="{6802B140-2B4E-4856-B4DB-4CD16A244AED}" type="pres">
      <dgm:prSet presAssocID="{CDC0C04A-9AC2-4685-8747-2B289E213916}" presName="hierChild2" presStyleCnt="0"/>
      <dgm:spPr/>
    </dgm:pt>
    <dgm:pt modelId="{A3BFD7EE-CCC5-4154-8034-6449954A3DD9}" type="pres">
      <dgm:prSet presAssocID="{13A6BF46-19C1-46E3-9C3E-34054FB1656F}" presName="Name10" presStyleLbl="parChTrans1D2" presStyleIdx="2" presStyleCnt="3"/>
      <dgm:spPr/>
    </dgm:pt>
    <dgm:pt modelId="{67ECC02A-C976-4925-BDF4-3B832BCCDB7C}" type="pres">
      <dgm:prSet presAssocID="{2987F172-BF7F-407D-A671-62B37A587C48}" presName="hierRoot2" presStyleCnt="0"/>
      <dgm:spPr/>
    </dgm:pt>
    <dgm:pt modelId="{30A6530F-B69B-40CE-9F45-866D6925B62B}" type="pres">
      <dgm:prSet presAssocID="{2987F172-BF7F-407D-A671-62B37A587C48}" presName="composite2" presStyleCnt="0"/>
      <dgm:spPr/>
    </dgm:pt>
    <dgm:pt modelId="{F51E2A13-C686-4C27-AE1A-8AE31ED88DEF}" type="pres">
      <dgm:prSet presAssocID="{2987F172-BF7F-407D-A671-62B37A587C48}" presName="background2" presStyleLbl="node2" presStyleIdx="2" presStyleCnt="3"/>
      <dgm:spPr/>
    </dgm:pt>
    <dgm:pt modelId="{FF5825F3-2E6D-4768-95A3-48ABFE711CF4}" type="pres">
      <dgm:prSet presAssocID="{2987F172-BF7F-407D-A671-62B37A587C48}" presName="text2" presStyleLbl="fgAcc2" presStyleIdx="2" presStyleCnt="3">
        <dgm:presLayoutVars>
          <dgm:chPref val="3"/>
        </dgm:presLayoutVars>
      </dgm:prSet>
      <dgm:spPr/>
    </dgm:pt>
    <dgm:pt modelId="{1F5C2C50-4C61-4DF6-A21A-2949FEFFADBC}" type="pres">
      <dgm:prSet presAssocID="{2987F172-BF7F-407D-A671-62B37A587C48}" presName="hierChild3" presStyleCnt="0"/>
      <dgm:spPr/>
    </dgm:pt>
  </dgm:ptLst>
  <dgm:cxnLst>
    <dgm:cxn modelId="{BF844B50-7EA5-42C3-A365-0136D7D819F8}" type="presOf" srcId="{D98F50FF-B8C8-4458-A569-BC13955686AC}" destId="{9E154EA7-9F5E-4E33-9ABA-CECCAED66C8A}" srcOrd="0" destOrd="0" presId="urn:microsoft.com/office/officeart/2005/8/layout/hierarchy1"/>
    <dgm:cxn modelId="{8FCCCDB9-2C67-4208-93CF-3031E65DDC92}" srcId="{D98F50FF-B8C8-4458-A569-BC13955686AC}" destId="{CDC0C04A-9AC2-4685-8747-2B289E213916}" srcOrd="2" destOrd="0" parTransId="{947A4A46-F82E-49B7-8593-85C0E708CE63}" sibTransId="{5830909B-3475-48F9-A811-167ED015EECB}"/>
    <dgm:cxn modelId="{DBE02B39-58FF-49B4-A3CB-746EEF7E7EB0}" srcId="{C092E2F5-8C36-4DF2-96C6-1C211692BF38}" destId="{9DFFF480-F74C-419A-9F92-5E1D1F63A009}" srcOrd="0" destOrd="0" parTransId="{B1F9D300-1869-4386-901E-99DEFDB04645}" sibTransId="{5E9A8566-C3C6-41E5-9306-930898937F1A}"/>
    <dgm:cxn modelId="{B7E0B19C-BD6C-4875-8DE3-9ED5D95E9694}" type="presOf" srcId="{1DDD4FCF-7B80-4ABD-B465-9BE9CB091479}" destId="{A428F8CD-B63C-43DD-9A0B-5F80597C4EB7}" srcOrd="0" destOrd="0" presId="urn:microsoft.com/office/officeart/2005/8/layout/hierarchy1"/>
    <dgm:cxn modelId="{ABBD104B-458C-4F59-A065-2D36C2021801}" srcId="{D98F50FF-B8C8-4458-A569-BC13955686AC}" destId="{C092E2F5-8C36-4DF2-96C6-1C211692BF38}" srcOrd="1" destOrd="0" parTransId="{E3986CD6-37A2-46B5-8043-C1CCC7538ACE}" sibTransId="{FD1190CF-5721-4DEE-A6F0-EFC374973F89}"/>
    <dgm:cxn modelId="{015CE16D-0D40-47FC-A112-7872022E1A58}" srcId="{1DDD4FCF-7B80-4ABD-B465-9BE9CB091479}" destId="{552C7239-9C04-4886-836E-D02C12478CCF}" srcOrd="0" destOrd="0" parTransId="{5E19998C-4986-4719-93F8-83F04A2EE2A0}" sibTransId="{ECB1EF63-FC32-4099-ABE8-B485B6C6B260}"/>
    <dgm:cxn modelId="{61A10873-000C-46B9-908A-33B80D187901}" type="presOf" srcId="{C092E2F5-8C36-4DF2-96C6-1C211692BF38}" destId="{B045C17D-07A0-4E0D-8E61-6F9865B65FDD}" srcOrd="0" destOrd="0" presId="urn:microsoft.com/office/officeart/2005/8/layout/hierarchy1"/>
    <dgm:cxn modelId="{BF8024EF-FDEF-4FCF-BC92-9F5BC2CAE01B}" srcId="{CDC0C04A-9AC2-4685-8747-2B289E213916}" destId="{2987F172-BF7F-407D-A671-62B37A587C48}" srcOrd="0" destOrd="0" parTransId="{13A6BF46-19C1-46E3-9C3E-34054FB1656F}" sibTransId="{F0DC52AD-80E9-48DF-8A14-6C1E37514240}"/>
    <dgm:cxn modelId="{F984500D-C6BB-4741-A566-5E562F048B33}" srcId="{D98F50FF-B8C8-4458-A569-BC13955686AC}" destId="{1DDD4FCF-7B80-4ABD-B465-9BE9CB091479}" srcOrd="0" destOrd="0" parTransId="{F9C0323A-3A18-478C-98D2-41B957B4B177}" sibTransId="{759F1B11-3A98-4956-9B44-1491886AC001}"/>
    <dgm:cxn modelId="{008F5D5B-7D6D-4D0E-87D1-A20C2EB48056}" type="presOf" srcId="{CDC0C04A-9AC2-4685-8747-2B289E213916}" destId="{9B68FB7E-C595-41A1-B062-A87BA9CE16D3}" srcOrd="0" destOrd="0" presId="urn:microsoft.com/office/officeart/2005/8/layout/hierarchy1"/>
    <dgm:cxn modelId="{57966F08-353F-4CA3-9936-BF02FE0E845E}" type="presOf" srcId="{5E19998C-4986-4719-93F8-83F04A2EE2A0}" destId="{97F88DDF-8F2D-4D8A-8BDF-7D2385CEBFB3}" srcOrd="0" destOrd="0" presId="urn:microsoft.com/office/officeart/2005/8/layout/hierarchy1"/>
    <dgm:cxn modelId="{EB3AE957-8AD3-4EA8-8C98-1CBE62339D65}" type="presOf" srcId="{13A6BF46-19C1-46E3-9C3E-34054FB1656F}" destId="{A3BFD7EE-CCC5-4154-8034-6449954A3DD9}" srcOrd="0" destOrd="0" presId="urn:microsoft.com/office/officeart/2005/8/layout/hierarchy1"/>
    <dgm:cxn modelId="{43EF1E39-559F-4020-8A59-B6C62863748C}" type="presOf" srcId="{9DFFF480-F74C-419A-9F92-5E1D1F63A009}" destId="{12BA3BC0-4C75-45B1-BC90-0667F9EBE23A}" srcOrd="0" destOrd="0" presId="urn:microsoft.com/office/officeart/2005/8/layout/hierarchy1"/>
    <dgm:cxn modelId="{CA314BA4-67DA-4C66-8C39-1DFD62B7404C}" type="presOf" srcId="{552C7239-9C04-4886-836E-D02C12478CCF}" destId="{49A05026-CA1B-4A98-823D-CE674C02462C}" srcOrd="0" destOrd="0" presId="urn:microsoft.com/office/officeart/2005/8/layout/hierarchy1"/>
    <dgm:cxn modelId="{72F8CE6C-D2A5-4E20-A389-2FD15ED1FA80}" type="presOf" srcId="{2987F172-BF7F-407D-A671-62B37A587C48}" destId="{FF5825F3-2E6D-4768-95A3-48ABFE711CF4}" srcOrd="0" destOrd="0" presId="urn:microsoft.com/office/officeart/2005/8/layout/hierarchy1"/>
    <dgm:cxn modelId="{1EB7CF5D-C545-4ED8-840D-8AF4FF1E69AF}" type="presOf" srcId="{B1F9D300-1869-4386-901E-99DEFDB04645}" destId="{E353DCAA-A950-440C-B7AD-EA9860EB730E}" srcOrd="0" destOrd="0" presId="urn:microsoft.com/office/officeart/2005/8/layout/hierarchy1"/>
    <dgm:cxn modelId="{2E6F7DB4-B811-4B2F-BAB8-44C15DE523DC}" type="presParOf" srcId="{9E154EA7-9F5E-4E33-9ABA-CECCAED66C8A}" destId="{8D5FD0F4-4F3E-4FF0-BCED-14C14A0FC041}" srcOrd="0" destOrd="0" presId="urn:microsoft.com/office/officeart/2005/8/layout/hierarchy1"/>
    <dgm:cxn modelId="{3E5F427F-D7C3-4BAA-B506-BB68320124E7}" type="presParOf" srcId="{8D5FD0F4-4F3E-4FF0-BCED-14C14A0FC041}" destId="{04806C9B-EE86-4118-AB8B-0A25E3C7C2E0}" srcOrd="0" destOrd="0" presId="urn:microsoft.com/office/officeart/2005/8/layout/hierarchy1"/>
    <dgm:cxn modelId="{D705CAF3-DF78-432E-AA83-FE0A5B234E8D}" type="presParOf" srcId="{04806C9B-EE86-4118-AB8B-0A25E3C7C2E0}" destId="{32990C9F-7259-4785-926B-01EE488C5AC8}" srcOrd="0" destOrd="0" presId="urn:microsoft.com/office/officeart/2005/8/layout/hierarchy1"/>
    <dgm:cxn modelId="{89FACD24-D54A-497A-840A-BBB8620DF0F0}" type="presParOf" srcId="{04806C9B-EE86-4118-AB8B-0A25E3C7C2E0}" destId="{A428F8CD-B63C-43DD-9A0B-5F80597C4EB7}" srcOrd="1" destOrd="0" presId="urn:microsoft.com/office/officeart/2005/8/layout/hierarchy1"/>
    <dgm:cxn modelId="{411151F3-B72D-429E-A859-C34F2BF03829}" type="presParOf" srcId="{8D5FD0F4-4F3E-4FF0-BCED-14C14A0FC041}" destId="{45E64D64-DCB8-455C-BFAA-A8B1E45D3B56}" srcOrd="1" destOrd="0" presId="urn:microsoft.com/office/officeart/2005/8/layout/hierarchy1"/>
    <dgm:cxn modelId="{79894314-3772-4475-B780-CD9AE6DEE338}" type="presParOf" srcId="{45E64D64-DCB8-455C-BFAA-A8B1E45D3B56}" destId="{97F88DDF-8F2D-4D8A-8BDF-7D2385CEBFB3}" srcOrd="0" destOrd="0" presId="urn:microsoft.com/office/officeart/2005/8/layout/hierarchy1"/>
    <dgm:cxn modelId="{991D0D6D-C962-4876-B550-46519AAABC80}" type="presParOf" srcId="{45E64D64-DCB8-455C-BFAA-A8B1E45D3B56}" destId="{FDDC3082-9373-4A5A-A443-F6A25E301EAC}" srcOrd="1" destOrd="0" presId="urn:microsoft.com/office/officeart/2005/8/layout/hierarchy1"/>
    <dgm:cxn modelId="{755A70DF-8797-4F9A-8FDD-4468483770D9}" type="presParOf" srcId="{FDDC3082-9373-4A5A-A443-F6A25E301EAC}" destId="{305BB700-CB03-418E-BCC6-2FAE35CA290B}" srcOrd="0" destOrd="0" presId="urn:microsoft.com/office/officeart/2005/8/layout/hierarchy1"/>
    <dgm:cxn modelId="{6F8E32BE-FCF3-4431-AA54-B1AE07E69553}" type="presParOf" srcId="{305BB700-CB03-418E-BCC6-2FAE35CA290B}" destId="{9954FA48-4243-431A-B761-268F7B1B6065}" srcOrd="0" destOrd="0" presId="urn:microsoft.com/office/officeart/2005/8/layout/hierarchy1"/>
    <dgm:cxn modelId="{69661E8E-C861-45BE-89A8-A66E2535458D}" type="presParOf" srcId="{305BB700-CB03-418E-BCC6-2FAE35CA290B}" destId="{49A05026-CA1B-4A98-823D-CE674C02462C}" srcOrd="1" destOrd="0" presId="urn:microsoft.com/office/officeart/2005/8/layout/hierarchy1"/>
    <dgm:cxn modelId="{DE411DF3-DEFA-4BF4-A908-69A329639DDC}" type="presParOf" srcId="{FDDC3082-9373-4A5A-A443-F6A25E301EAC}" destId="{72622351-7BD6-4122-B1BD-559E9A3CE5B1}" srcOrd="1" destOrd="0" presId="urn:microsoft.com/office/officeart/2005/8/layout/hierarchy1"/>
    <dgm:cxn modelId="{6FC18413-9636-453A-909A-10667E07E08B}" type="presParOf" srcId="{9E154EA7-9F5E-4E33-9ABA-CECCAED66C8A}" destId="{33D12F2F-D9F2-4629-A236-788C063AC6E0}" srcOrd="1" destOrd="0" presId="urn:microsoft.com/office/officeart/2005/8/layout/hierarchy1"/>
    <dgm:cxn modelId="{E070238B-C11F-4512-BEBB-3358C574D0F8}" type="presParOf" srcId="{33D12F2F-D9F2-4629-A236-788C063AC6E0}" destId="{48093197-92F5-40D6-AB78-6EF3D470B14A}" srcOrd="0" destOrd="0" presId="urn:microsoft.com/office/officeart/2005/8/layout/hierarchy1"/>
    <dgm:cxn modelId="{E72A91BC-339B-400A-958B-4E213147EAE5}" type="presParOf" srcId="{48093197-92F5-40D6-AB78-6EF3D470B14A}" destId="{E68D18C9-9EC5-4F3D-A7F6-61222EFF9CF6}" srcOrd="0" destOrd="0" presId="urn:microsoft.com/office/officeart/2005/8/layout/hierarchy1"/>
    <dgm:cxn modelId="{6EC3B8E3-F293-4786-A018-EEA9D597381B}" type="presParOf" srcId="{48093197-92F5-40D6-AB78-6EF3D470B14A}" destId="{B045C17D-07A0-4E0D-8E61-6F9865B65FDD}" srcOrd="1" destOrd="0" presId="urn:microsoft.com/office/officeart/2005/8/layout/hierarchy1"/>
    <dgm:cxn modelId="{4C38CF78-FF6D-485A-97A0-C09320651531}" type="presParOf" srcId="{33D12F2F-D9F2-4629-A236-788C063AC6E0}" destId="{D7BBFFEC-B32C-4B04-91DA-10467BC74E29}" srcOrd="1" destOrd="0" presId="urn:microsoft.com/office/officeart/2005/8/layout/hierarchy1"/>
    <dgm:cxn modelId="{F3999099-648F-4030-9A94-CD1E77884318}" type="presParOf" srcId="{D7BBFFEC-B32C-4B04-91DA-10467BC74E29}" destId="{E353DCAA-A950-440C-B7AD-EA9860EB730E}" srcOrd="0" destOrd="0" presId="urn:microsoft.com/office/officeart/2005/8/layout/hierarchy1"/>
    <dgm:cxn modelId="{1C10D5D4-0687-4C76-BBE0-99470281FEA3}" type="presParOf" srcId="{D7BBFFEC-B32C-4B04-91DA-10467BC74E29}" destId="{1107C335-BE5F-4A2B-A032-C5AB7C957C3B}" srcOrd="1" destOrd="0" presId="urn:microsoft.com/office/officeart/2005/8/layout/hierarchy1"/>
    <dgm:cxn modelId="{8336584E-4317-494C-96AA-245D82EA43E4}" type="presParOf" srcId="{1107C335-BE5F-4A2B-A032-C5AB7C957C3B}" destId="{17DEA8A8-7C79-4877-9952-C5B7FE9E1F39}" srcOrd="0" destOrd="0" presId="urn:microsoft.com/office/officeart/2005/8/layout/hierarchy1"/>
    <dgm:cxn modelId="{290A420B-B832-46AE-B69B-D37D4C6B4CE5}" type="presParOf" srcId="{17DEA8A8-7C79-4877-9952-C5B7FE9E1F39}" destId="{A5791431-9053-4829-9198-9135DE4FF64A}" srcOrd="0" destOrd="0" presId="urn:microsoft.com/office/officeart/2005/8/layout/hierarchy1"/>
    <dgm:cxn modelId="{E09615E4-3F29-42FE-9BE3-B81AC474B295}" type="presParOf" srcId="{17DEA8A8-7C79-4877-9952-C5B7FE9E1F39}" destId="{12BA3BC0-4C75-45B1-BC90-0667F9EBE23A}" srcOrd="1" destOrd="0" presId="urn:microsoft.com/office/officeart/2005/8/layout/hierarchy1"/>
    <dgm:cxn modelId="{6B4ADAA1-4652-4979-97DF-15C80EDB630B}" type="presParOf" srcId="{1107C335-BE5F-4A2B-A032-C5AB7C957C3B}" destId="{6B5F0D5C-760A-46E9-BF3A-EA1C328D5193}" srcOrd="1" destOrd="0" presId="urn:microsoft.com/office/officeart/2005/8/layout/hierarchy1"/>
    <dgm:cxn modelId="{F493FDD6-31AB-4A7E-B3A9-129F2B67F4ED}" type="presParOf" srcId="{9E154EA7-9F5E-4E33-9ABA-CECCAED66C8A}" destId="{0CF6AB3B-F1E4-48EC-A271-D9852F342023}" srcOrd="2" destOrd="0" presId="urn:microsoft.com/office/officeart/2005/8/layout/hierarchy1"/>
    <dgm:cxn modelId="{F234ECCF-C8AF-40D3-B445-B1D35BEA51DF}" type="presParOf" srcId="{0CF6AB3B-F1E4-48EC-A271-D9852F342023}" destId="{39809BEA-F0E1-4AD3-BD9B-62861F2AEFD4}" srcOrd="0" destOrd="0" presId="urn:microsoft.com/office/officeart/2005/8/layout/hierarchy1"/>
    <dgm:cxn modelId="{8ABABCC1-40F6-42B2-98CC-B2FE296AD312}" type="presParOf" srcId="{39809BEA-F0E1-4AD3-BD9B-62861F2AEFD4}" destId="{02245935-1E04-4448-B463-C09329444B2F}" srcOrd="0" destOrd="0" presId="urn:microsoft.com/office/officeart/2005/8/layout/hierarchy1"/>
    <dgm:cxn modelId="{4C0A1FCC-7B15-4AF0-A6E4-53C2706632A0}" type="presParOf" srcId="{39809BEA-F0E1-4AD3-BD9B-62861F2AEFD4}" destId="{9B68FB7E-C595-41A1-B062-A87BA9CE16D3}" srcOrd="1" destOrd="0" presId="urn:microsoft.com/office/officeart/2005/8/layout/hierarchy1"/>
    <dgm:cxn modelId="{B6073C9F-439F-4710-A7EA-E4756611787A}" type="presParOf" srcId="{0CF6AB3B-F1E4-48EC-A271-D9852F342023}" destId="{6802B140-2B4E-4856-B4DB-4CD16A244AED}" srcOrd="1" destOrd="0" presId="urn:microsoft.com/office/officeart/2005/8/layout/hierarchy1"/>
    <dgm:cxn modelId="{DB6A68CF-9B49-4D31-84EC-307ECD9C0504}" type="presParOf" srcId="{6802B140-2B4E-4856-B4DB-4CD16A244AED}" destId="{A3BFD7EE-CCC5-4154-8034-6449954A3DD9}" srcOrd="0" destOrd="0" presId="urn:microsoft.com/office/officeart/2005/8/layout/hierarchy1"/>
    <dgm:cxn modelId="{96B680BC-7825-4CB8-B95D-A3AE1AD8C460}" type="presParOf" srcId="{6802B140-2B4E-4856-B4DB-4CD16A244AED}" destId="{67ECC02A-C976-4925-BDF4-3B832BCCDB7C}" srcOrd="1" destOrd="0" presId="urn:microsoft.com/office/officeart/2005/8/layout/hierarchy1"/>
    <dgm:cxn modelId="{1293EC04-8F02-4CA6-B38F-4F4E748AA16D}" type="presParOf" srcId="{67ECC02A-C976-4925-BDF4-3B832BCCDB7C}" destId="{30A6530F-B69B-40CE-9F45-866D6925B62B}" srcOrd="0" destOrd="0" presId="urn:microsoft.com/office/officeart/2005/8/layout/hierarchy1"/>
    <dgm:cxn modelId="{A52410C2-B9B2-4CFF-9053-FAE91A1721E9}" type="presParOf" srcId="{30A6530F-B69B-40CE-9F45-866D6925B62B}" destId="{F51E2A13-C686-4C27-AE1A-8AE31ED88DEF}" srcOrd="0" destOrd="0" presId="urn:microsoft.com/office/officeart/2005/8/layout/hierarchy1"/>
    <dgm:cxn modelId="{B8455B58-5472-44AC-AD9A-251353D9A73C}" type="presParOf" srcId="{30A6530F-B69B-40CE-9F45-866D6925B62B}" destId="{FF5825F3-2E6D-4768-95A3-48ABFE711CF4}" srcOrd="1" destOrd="0" presId="urn:microsoft.com/office/officeart/2005/8/layout/hierarchy1"/>
    <dgm:cxn modelId="{CFB8877F-A1D7-421D-B7C1-48B47F24AE20}" type="presParOf" srcId="{67ECC02A-C976-4925-BDF4-3B832BCCDB7C}" destId="{1F5C2C50-4C61-4DF6-A21A-2949FEFFAD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B390036-7440-428C-915D-5BF7652AF6E2}" type="doc">
      <dgm:prSet loTypeId="urn:microsoft.com/office/officeart/2005/8/layout/list1" loCatId="list" qsTypeId="urn:microsoft.com/office/officeart/2005/8/quickstyle/3d5" qsCatId="3D" csTypeId="urn:microsoft.com/office/officeart/2005/8/colors/accent0_3" csCatId="mainScheme" phldr="1"/>
      <dgm:spPr/>
      <dgm:t>
        <a:bodyPr/>
        <a:lstStyle/>
        <a:p>
          <a:endParaRPr lang="en-US"/>
        </a:p>
      </dgm:t>
    </dgm:pt>
    <dgm:pt modelId="{65CBB8CF-3943-42C1-98FC-C040F1028430}">
      <dgm:prSet/>
      <dgm:spPr/>
      <dgm:t>
        <a:bodyPr/>
        <a:lstStyle/>
        <a:p>
          <a:pPr algn="ctr" rtl="1"/>
          <a:r>
            <a:rPr lang="fa-IR" dirty="0">
              <a:cs typeface="B Titr" pitchFamily="2" charset="-78"/>
            </a:rPr>
            <a:t>نکات مهم در مذاکره</a:t>
          </a:r>
          <a:endParaRPr lang="en-US" dirty="0">
            <a:cs typeface="B Titr" pitchFamily="2" charset="-78"/>
          </a:endParaRPr>
        </a:p>
      </dgm:t>
    </dgm:pt>
    <dgm:pt modelId="{B1136C5A-623A-4E4D-A015-1C89FA4EC4E0}" type="parTrans" cxnId="{EF49D13B-0D81-4D45-98F8-3A2532029677}">
      <dgm:prSet/>
      <dgm:spPr/>
      <dgm:t>
        <a:bodyPr/>
        <a:lstStyle/>
        <a:p>
          <a:endParaRPr lang="en-US"/>
        </a:p>
      </dgm:t>
    </dgm:pt>
    <dgm:pt modelId="{3C7589BE-2AA5-490A-9C25-98342A1D88BE}" type="sibTrans" cxnId="{EF49D13B-0D81-4D45-98F8-3A2532029677}">
      <dgm:prSet/>
      <dgm:spPr/>
      <dgm:t>
        <a:bodyPr/>
        <a:lstStyle/>
        <a:p>
          <a:endParaRPr lang="en-US"/>
        </a:p>
      </dgm:t>
    </dgm:pt>
    <dgm:pt modelId="{11032C40-B805-4534-9CE9-FB059EA5CD31}">
      <dgm:prSet/>
      <dgm:spPr/>
      <dgm:t>
        <a:bodyPr/>
        <a:lstStyle/>
        <a:p>
          <a:pPr rtl="1"/>
          <a:r>
            <a:rPr lang="fa-IR" dirty="0">
              <a:cs typeface="B Zar" pitchFamily="2" charset="-78"/>
            </a:rPr>
            <a:t>اتخاذ استراتژی مذاکره</a:t>
          </a:r>
          <a:endParaRPr lang="en-US" dirty="0">
            <a:cs typeface="B Zar" pitchFamily="2" charset="-78"/>
          </a:endParaRPr>
        </a:p>
      </dgm:t>
    </dgm:pt>
    <dgm:pt modelId="{25D69D5E-1E19-4F9C-8BF7-FA7697F28FDF}" type="parTrans" cxnId="{0BABB220-980C-480C-8295-0EAF0C7CD3B4}">
      <dgm:prSet/>
      <dgm:spPr/>
      <dgm:t>
        <a:bodyPr/>
        <a:lstStyle/>
        <a:p>
          <a:endParaRPr lang="en-US"/>
        </a:p>
      </dgm:t>
    </dgm:pt>
    <dgm:pt modelId="{7715E505-F0BF-4F41-AA95-E197DD94AB48}" type="sibTrans" cxnId="{0BABB220-980C-480C-8295-0EAF0C7CD3B4}">
      <dgm:prSet/>
      <dgm:spPr/>
      <dgm:t>
        <a:bodyPr/>
        <a:lstStyle/>
        <a:p>
          <a:endParaRPr lang="en-US"/>
        </a:p>
      </dgm:t>
    </dgm:pt>
    <dgm:pt modelId="{219AEE6D-202D-4F14-8959-5376F7666BDC}">
      <dgm:prSet/>
      <dgm:spPr/>
      <dgm:t>
        <a:bodyPr/>
        <a:lstStyle/>
        <a:p>
          <a:pPr rtl="1"/>
          <a:r>
            <a:rPr lang="fa-IR" dirty="0">
              <a:cs typeface="B Zar" pitchFamily="2" charset="-78"/>
            </a:rPr>
            <a:t>تصمیم‌گیری بر سر حداکثر قیمت و پایبندی به آن در مذاکرات</a:t>
          </a:r>
          <a:endParaRPr lang="en-US" dirty="0">
            <a:cs typeface="B Zar" pitchFamily="2" charset="-78"/>
          </a:endParaRPr>
        </a:p>
      </dgm:t>
    </dgm:pt>
    <dgm:pt modelId="{205CC084-7540-46BC-B91E-D83FAF2392A6}" type="parTrans" cxnId="{9EE8A6E2-0108-44E4-BF56-D8A05338CC13}">
      <dgm:prSet/>
      <dgm:spPr/>
      <dgm:t>
        <a:bodyPr/>
        <a:lstStyle/>
        <a:p>
          <a:endParaRPr lang="en-US"/>
        </a:p>
      </dgm:t>
    </dgm:pt>
    <dgm:pt modelId="{6BDFB966-4FFD-4B53-BC75-124F49919465}" type="sibTrans" cxnId="{9EE8A6E2-0108-44E4-BF56-D8A05338CC13}">
      <dgm:prSet/>
      <dgm:spPr/>
      <dgm:t>
        <a:bodyPr/>
        <a:lstStyle/>
        <a:p>
          <a:endParaRPr lang="en-US"/>
        </a:p>
      </dgm:t>
    </dgm:pt>
    <dgm:pt modelId="{CD66F100-064A-4273-A1E0-A1E80F57B9CE}">
      <dgm:prSet/>
      <dgm:spPr/>
      <dgm:t>
        <a:bodyPr/>
        <a:lstStyle/>
        <a:p>
          <a:pPr rtl="1"/>
          <a:r>
            <a:rPr lang="fa-IR" dirty="0">
              <a:cs typeface="B Zar" pitchFamily="2" charset="-78"/>
            </a:rPr>
            <a:t>شناخت پیش‌زمینه‌ها و مشوق‌های</a:t>
          </a:r>
          <a:r>
            <a:rPr lang="fa-IR" dirty="0"/>
            <a:t> </a:t>
          </a:r>
          <a:r>
            <a:rPr lang="fa-IR" dirty="0">
              <a:cs typeface="B Zar" pitchFamily="2" charset="-78"/>
            </a:rPr>
            <a:t>طرف دیگر مذاکره</a:t>
          </a:r>
          <a:endParaRPr lang="en-US" dirty="0">
            <a:cs typeface="B Zar" pitchFamily="2" charset="-78"/>
          </a:endParaRPr>
        </a:p>
      </dgm:t>
    </dgm:pt>
    <dgm:pt modelId="{D1B9CE2F-CC79-4F3A-99DE-04D755910DC8}" type="parTrans" cxnId="{32AF75E7-569E-4322-8E8A-DD2E074226A2}">
      <dgm:prSet/>
      <dgm:spPr/>
      <dgm:t>
        <a:bodyPr/>
        <a:lstStyle/>
        <a:p>
          <a:endParaRPr lang="en-US"/>
        </a:p>
      </dgm:t>
    </dgm:pt>
    <dgm:pt modelId="{51E3C35B-85CF-4EA8-8C7C-E9080C5E65D6}" type="sibTrans" cxnId="{32AF75E7-569E-4322-8E8A-DD2E074226A2}">
      <dgm:prSet/>
      <dgm:spPr/>
      <dgm:t>
        <a:bodyPr/>
        <a:lstStyle/>
        <a:p>
          <a:endParaRPr lang="en-US"/>
        </a:p>
      </dgm:t>
    </dgm:pt>
    <dgm:pt modelId="{58173717-67C5-4314-91B8-9CE8489B0907}">
      <dgm:prSet/>
      <dgm:spPr/>
      <dgm:t>
        <a:bodyPr/>
        <a:lstStyle/>
        <a:p>
          <a:pPr rtl="1"/>
          <a:r>
            <a:rPr lang="fa-IR" dirty="0">
              <a:cs typeface="B Zar" pitchFamily="2" charset="-78"/>
            </a:rPr>
            <a:t>برآورد قیمتی که شرکت سوم ممکن است پرداخت کند </a:t>
          </a:r>
        </a:p>
      </dgm:t>
    </dgm:pt>
    <dgm:pt modelId="{55F0D235-7C11-452C-8762-80550F826632}" type="parTrans" cxnId="{A98DA983-177E-4140-BF26-8A2C573788DE}">
      <dgm:prSet/>
      <dgm:spPr/>
      <dgm:t>
        <a:bodyPr/>
        <a:lstStyle/>
        <a:p>
          <a:endParaRPr lang="en-US"/>
        </a:p>
      </dgm:t>
    </dgm:pt>
    <dgm:pt modelId="{1FBE1D14-900B-4AA7-B877-33A36A69E5B5}" type="sibTrans" cxnId="{A98DA983-177E-4140-BF26-8A2C573788DE}">
      <dgm:prSet/>
      <dgm:spPr/>
      <dgm:t>
        <a:bodyPr/>
        <a:lstStyle/>
        <a:p>
          <a:endParaRPr lang="en-US"/>
        </a:p>
      </dgm:t>
    </dgm:pt>
    <dgm:pt modelId="{ECBE43AC-90FC-4B91-B53C-694628004616}" type="pres">
      <dgm:prSet presAssocID="{9B390036-7440-428C-915D-5BF7652AF6E2}" presName="linear" presStyleCnt="0">
        <dgm:presLayoutVars>
          <dgm:dir/>
          <dgm:animLvl val="lvl"/>
          <dgm:resizeHandles val="exact"/>
        </dgm:presLayoutVars>
      </dgm:prSet>
      <dgm:spPr/>
    </dgm:pt>
    <dgm:pt modelId="{2A7D272B-F54D-4C7D-97EF-D718C774E922}" type="pres">
      <dgm:prSet presAssocID="{65CBB8CF-3943-42C1-98FC-C040F1028430}" presName="parentLin" presStyleCnt="0"/>
      <dgm:spPr/>
    </dgm:pt>
    <dgm:pt modelId="{950B0F9B-291B-46D0-B93C-DB1938DC4852}" type="pres">
      <dgm:prSet presAssocID="{65CBB8CF-3943-42C1-98FC-C040F1028430}" presName="parentLeftMargin" presStyleLbl="node1" presStyleIdx="0" presStyleCnt="1"/>
      <dgm:spPr/>
    </dgm:pt>
    <dgm:pt modelId="{1044AF90-B43B-40E1-9C1B-46CD63FCFE0C}" type="pres">
      <dgm:prSet presAssocID="{65CBB8CF-3943-42C1-98FC-C040F1028430}" presName="parentText" presStyleLbl="node1" presStyleIdx="0" presStyleCnt="1">
        <dgm:presLayoutVars>
          <dgm:chMax val="0"/>
          <dgm:bulletEnabled val="1"/>
        </dgm:presLayoutVars>
      </dgm:prSet>
      <dgm:spPr/>
    </dgm:pt>
    <dgm:pt modelId="{68AD5E0A-B3F8-4D49-88DF-0CA920ECFA71}" type="pres">
      <dgm:prSet presAssocID="{65CBB8CF-3943-42C1-98FC-C040F1028430}" presName="negativeSpace" presStyleCnt="0"/>
      <dgm:spPr/>
    </dgm:pt>
    <dgm:pt modelId="{DEA22704-8B93-4841-9148-91F657FF5C4C}" type="pres">
      <dgm:prSet presAssocID="{65CBB8CF-3943-42C1-98FC-C040F1028430}" presName="childText" presStyleLbl="conFgAcc1" presStyleIdx="0" presStyleCnt="1">
        <dgm:presLayoutVars>
          <dgm:bulletEnabled val="1"/>
        </dgm:presLayoutVars>
      </dgm:prSet>
      <dgm:spPr/>
    </dgm:pt>
  </dgm:ptLst>
  <dgm:cxnLst>
    <dgm:cxn modelId="{FCE656C6-A7BD-4132-8567-DC56957E0217}" type="presOf" srcId="{58173717-67C5-4314-91B8-9CE8489B0907}" destId="{DEA22704-8B93-4841-9148-91F657FF5C4C}" srcOrd="0" destOrd="3" presId="urn:microsoft.com/office/officeart/2005/8/layout/list1"/>
    <dgm:cxn modelId="{34C92EE2-50AC-4705-9416-117E501728FE}" type="presOf" srcId="{219AEE6D-202D-4F14-8959-5376F7666BDC}" destId="{DEA22704-8B93-4841-9148-91F657FF5C4C}" srcOrd="0" destOrd="1" presId="urn:microsoft.com/office/officeart/2005/8/layout/list1"/>
    <dgm:cxn modelId="{F6FA2189-5426-4D27-8551-FD8F7DD15E9F}" type="presOf" srcId="{11032C40-B805-4534-9CE9-FB059EA5CD31}" destId="{DEA22704-8B93-4841-9148-91F657FF5C4C}" srcOrd="0" destOrd="0" presId="urn:microsoft.com/office/officeart/2005/8/layout/list1"/>
    <dgm:cxn modelId="{0BABB220-980C-480C-8295-0EAF0C7CD3B4}" srcId="{65CBB8CF-3943-42C1-98FC-C040F1028430}" destId="{11032C40-B805-4534-9CE9-FB059EA5CD31}" srcOrd="0" destOrd="0" parTransId="{25D69D5E-1E19-4F9C-8BF7-FA7697F28FDF}" sibTransId="{7715E505-F0BF-4F41-AA95-E197DD94AB48}"/>
    <dgm:cxn modelId="{21427421-2D4F-45F9-965A-012F68F1745A}" type="presOf" srcId="{65CBB8CF-3943-42C1-98FC-C040F1028430}" destId="{950B0F9B-291B-46D0-B93C-DB1938DC4852}" srcOrd="0" destOrd="0" presId="urn:microsoft.com/office/officeart/2005/8/layout/list1"/>
    <dgm:cxn modelId="{ED21D6C0-A1E9-4F02-8333-8BAFF35D0191}" type="presOf" srcId="{65CBB8CF-3943-42C1-98FC-C040F1028430}" destId="{1044AF90-B43B-40E1-9C1B-46CD63FCFE0C}" srcOrd="1" destOrd="0" presId="urn:microsoft.com/office/officeart/2005/8/layout/list1"/>
    <dgm:cxn modelId="{1FFC3287-9D24-4645-BB80-D46505161725}" type="presOf" srcId="{CD66F100-064A-4273-A1E0-A1E80F57B9CE}" destId="{DEA22704-8B93-4841-9148-91F657FF5C4C}" srcOrd="0" destOrd="2" presId="urn:microsoft.com/office/officeart/2005/8/layout/list1"/>
    <dgm:cxn modelId="{ABCC8066-37B2-402E-9658-152DDD87D00E}" type="presOf" srcId="{9B390036-7440-428C-915D-5BF7652AF6E2}" destId="{ECBE43AC-90FC-4B91-B53C-694628004616}" srcOrd="0" destOrd="0" presId="urn:microsoft.com/office/officeart/2005/8/layout/list1"/>
    <dgm:cxn modelId="{9EE8A6E2-0108-44E4-BF56-D8A05338CC13}" srcId="{65CBB8CF-3943-42C1-98FC-C040F1028430}" destId="{219AEE6D-202D-4F14-8959-5376F7666BDC}" srcOrd="1" destOrd="0" parTransId="{205CC084-7540-46BC-B91E-D83FAF2392A6}" sibTransId="{6BDFB966-4FFD-4B53-BC75-124F49919465}"/>
    <dgm:cxn modelId="{A98DA983-177E-4140-BF26-8A2C573788DE}" srcId="{65CBB8CF-3943-42C1-98FC-C040F1028430}" destId="{58173717-67C5-4314-91B8-9CE8489B0907}" srcOrd="3" destOrd="0" parTransId="{55F0D235-7C11-452C-8762-80550F826632}" sibTransId="{1FBE1D14-900B-4AA7-B877-33A36A69E5B5}"/>
    <dgm:cxn modelId="{32AF75E7-569E-4322-8E8A-DD2E074226A2}" srcId="{65CBB8CF-3943-42C1-98FC-C040F1028430}" destId="{CD66F100-064A-4273-A1E0-A1E80F57B9CE}" srcOrd="2" destOrd="0" parTransId="{D1B9CE2F-CC79-4F3A-99DE-04D755910DC8}" sibTransId="{51E3C35B-85CF-4EA8-8C7C-E9080C5E65D6}"/>
    <dgm:cxn modelId="{EF49D13B-0D81-4D45-98F8-3A2532029677}" srcId="{9B390036-7440-428C-915D-5BF7652AF6E2}" destId="{65CBB8CF-3943-42C1-98FC-C040F1028430}" srcOrd="0" destOrd="0" parTransId="{B1136C5A-623A-4E4D-A015-1C89FA4EC4E0}" sibTransId="{3C7589BE-2AA5-490A-9C25-98342A1D88BE}"/>
    <dgm:cxn modelId="{80E95E04-3828-49DA-81CF-61F546E32E0B}" type="presParOf" srcId="{ECBE43AC-90FC-4B91-B53C-694628004616}" destId="{2A7D272B-F54D-4C7D-97EF-D718C774E922}" srcOrd="0" destOrd="0" presId="urn:microsoft.com/office/officeart/2005/8/layout/list1"/>
    <dgm:cxn modelId="{D2F59905-4F75-4878-8DD0-D9D4AE771A86}" type="presParOf" srcId="{2A7D272B-F54D-4C7D-97EF-D718C774E922}" destId="{950B0F9B-291B-46D0-B93C-DB1938DC4852}" srcOrd="0" destOrd="0" presId="urn:microsoft.com/office/officeart/2005/8/layout/list1"/>
    <dgm:cxn modelId="{09FB67A3-ABEC-4BDC-B7E1-6EB7E7478F0F}" type="presParOf" srcId="{2A7D272B-F54D-4C7D-97EF-D718C774E922}" destId="{1044AF90-B43B-40E1-9C1B-46CD63FCFE0C}" srcOrd="1" destOrd="0" presId="urn:microsoft.com/office/officeart/2005/8/layout/list1"/>
    <dgm:cxn modelId="{538203C6-F2C9-479C-BFC6-2B313273770C}" type="presParOf" srcId="{ECBE43AC-90FC-4B91-B53C-694628004616}" destId="{68AD5E0A-B3F8-4D49-88DF-0CA920ECFA71}" srcOrd="1" destOrd="0" presId="urn:microsoft.com/office/officeart/2005/8/layout/list1"/>
    <dgm:cxn modelId="{F7713FC9-A7D0-4142-A72A-5A6461F31589}" type="presParOf" srcId="{ECBE43AC-90FC-4B91-B53C-694628004616}" destId="{DEA22704-8B93-4841-9148-91F657FF5C4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E8BEEF-C03C-41CA-BB8D-45309ABC6771}" type="doc">
      <dgm:prSet loTypeId="urn:microsoft.com/office/officeart/2005/8/layout/process3" loCatId="process" qsTypeId="urn:microsoft.com/office/officeart/2005/8/quickstyle/3d2#8" qsCatId="3D" csTypeId="urn:microsoft.com/office/officeart/2005/8/colors/colorful3" csCatId="colorful" phldr="1"/>
      <dgm:spPr/>
      <dgm:t>
        <a:bodyPr/>
        <a:lstStyle/>
        <a:p>
          <a:endParaRPr lang="en-US"/>
        </a:p>
      </dgm:t>
    </dgm:pt>
    <dgm:pt modelId="{E2E577C9-4B86-4BF8-9979-BBAD013B9D9D}">
      <dgm:prSet/>
      <dgm:spPr/>
      <dgm:t>
        <a:bodyPr/>
        <a:lstStyle/>
        <a:p>
          <a:pPr algn="ctr" rtl="1"/>
          <a:r>
            <a:rPr lang="fa-IR" dirty="0">
              <a:cs typeface="B Titr" pitchFamily="2" charset="-78"/>
            </a:rPr>
            <a:t>مدیران در برابر هجوم دیگر شرکت‌ها:</a:t>
          </a:r>
          <a:endParaRPr lang="en-US" dirty="0">
            <a:cs typeface="B Titr" pitchFamily="2" charset="-78"/>
          </a:endParaRPr>
        </a:p>
      </dgm:t>
    </dgm:pt>
    <dgm:pt modelId="{C564ACC3-9246-44EB-A4A9-0A9701C027F5}" type="parTrans" cxnId="{6DAD39E4-C9E1-459A-B381-93F3C7F3B69C}">
      <dgm:prSet/>
      <dgm:spPr/>
      <dgm:t>
        <a:bodyPr/>
        <a:lstStyle/>
        <a:p>
          <a:endParaRPr lang="en-US"/>
        </a:p>
      </dgm:t>
    </dgm:pt>
    <dgm:pt modelId="{FCB6D26F-AA3C-4676-8B29-C404AAFCC672}" type="sibTrans" cxnId="{6DAD39E4-C9E1-459A-B381-93F3C7F3B69C}">
      <dgm:prSet/>
      <dgm:spPr/>
      <dgm:t>
        <a:bodyPr/>
        <a:lstStyle/>
        <a:p>
          <a:endParaRPr lang="en-US"/>
        </a:p>
      </dgm:t>
    </dgm:pt>
    <dgm:pt modelId="{47B17104-D711-481B-A2EB-2709D6FD914B}">
      <dgm:prSet/>
      <dgm:spPr/>
      <dgm:t>
        <a:bodyPr/>
        <a:lstStyle/>
        <a:p>
          <a:pPr rtl="1"/>
          <a:r>
            <a:rPr lang="fa-IR" dirty="0">
              <a:cs typeface="B Zar" pitchFamily="2" charset="-78"/>
            </a:rPr>
            <a:t>سهامداران را به حفظ سهام خود تشویق می‌کنند.</a:t>
          </a:r>
          <a:endParaRPr lang="en-US" dirty="0">
            <a:cs typeface="B Zar" pitchFamily="2" charset="-78"/>
          </a:endParaRPr>
        </a:p>
      </dgm:t>
    </dgm:pt>
    <dgm:pt modelId="{48B48608-A7EE-47EB-A7BC-32DBFB5CF4B5}" type="parTrans" cxnId="{1F2A19A7-B947-4DDD-ADDD-64A279FA368E}">
      <dgm:prSet/>
      <dgm:spPr/>
      <dgm:t>
        <a:bodyPr/>
        <a:lstStyle/>
        <a:p>
          <a:endParaRPr lang="en-US"/>
        </a:p>
      </dgm:t>
    </dgm:pt>
    <dgm:pt modelId="{C503B665-889B-4CE6-9CE2-744A1830750A}" type="sibTrans" cxnId="{1F2A19A7-B947-4DDD-ADDD-64A279FA368E}">
      <dgm:prSet/>
      <dgm:spPr/>
      <dgm:t>
        <a:bodyPr/>
        <a:lstStyle/>
        <a:p>
          <a:endParaRPr lang="en-US"/>
        </a:p>
      </dgm:t>
    </dgm:pt>
    <dgm:pt modelId="{37AEF49B-F5CF-49B4-9306-CADACBBB038C}">
      <dgm:prSet/>
      <dgm:spPr/>
      <dgm:t>
        <a:bodyPr/>
        <a:lstStyle/>
        <a:p>
          <a:pPr rtl="1"/>
          <a:r>
            <a:rPr lang="fa-IR" dirty="0">
              <a:cs typeface="B Zar" pitchFamily="2" charset="-78"/>
            </a:rPr>
            <a:t>به شرکت </a:t>
          </a:r>
          <a:r>
            <a:rPr lang="fa-IR" dirty="0" err="1">
              <a:cs typeface="B Zar" pitchFamily="2" charset="-78"/>
            </a:rPr>
            <a:t>ثالثی</a:t>
          </a:r>
          <a:r>
            <a:rPr lang="fa-IR" dirty="0">
              <a:cs typeface="B Zar" pitchFamily="2" charset="-78"/>
            </a:rPr>
            <a:t> پناهنده </a:t>
          </a:r>
          <a:r>
            <a:rPr lang="fa-IR" dirty="0" err="1">
              <a:cs typeface="B Zar" pitchFamily="2" charset="-78"/>
            </a:rPr>
            <a:t>می‌شوند</a:t>
          </a:r>
          <a:r>
            <a:rPr lang="fa-IR" dirty="0">
              <a:cs typeface="B Zar" pitchFamily="2" charset="-78"/>
            </a:rPr>
            <a:t> با این امید که شاید مدیر باقی بمانند.</a:t>
          </a:r>
          <a:endParaRPr lang="en-US" dirty="0">
            <a:cs typeface="B Zar" pitchFamily="2" charset="-78"/>
          </a:endParaRPr>
        </a:p>
      </dgm:t>
    </dgm:pt>
    <dgm:pt modelId="{E44134F9-715D-4A71-9FAF-BC11EF112799}" type="parTrans" cxnId="{2A8C5F90-2DCC-4FDD-9DE2-FFF0F2FDB13D}">
      <dgm:prSet/>
      <dgm:spPr/>
      <dgm:t>
        <a:bodyPr/>
        <a:lstStyle/>
        <a:p>
          <a:endParaRPr lang="en-US"/>
        </a:p>
      </dgm:t>
    </dgm:pt>
    <dgm:pt modelId="{104607DD-F58F-4938-B22D-9913C5731511}" type="sibTrans" cxnId="{2A8C5F90-2DCC-4FDD-9DE2-FFF0F2FDB13D}">
      <dgm:prSet/>
      <dgm:spPr/>
      <dgm:t>
        <a:bodyPr/>
        <a:lstStyle/>
        <a:p>
          <a:endParaRPr lang="en-US"/>
        </a:p>
      </dgm:t>
    </dgm:pt>
    <dgm:pt modelId="{8024AEFF-263C-4319-8CCB-D1632DD3D823}">
      <dgm:prSet/>
      <dgm:spPr/>
      <dgm:t>
        <a:bodyPr/>
        <a:lstStyle/>
        <a:p>
          <a:pPr rtl="1"/>
          <a:r>
            <a:rPr lang="fa-IR" dirty="0">
              <a:cs typeface="B Zar" pitchFamily="2" charset="-78"/>
            </a:rPr>
            <a:t>سهام شرکت را به خریدار </a:t>
          </a:r>
          <a:r>
            <a:rPr lang="fa-IR" dirty="0" err="1">
              <a:cs typeface="B Zar" pitchFamily="2" charset="-78"/>
            </a:rPr>
            <a:t>قابل‌اعتماد</a:t>
          </a:r>
          <a:r>
            <a:rPr lang="fa-IR" dirty="0">
              <a:cs typeface="B Zar" pitchFamily="2" charset="-78"/>
            </a:rPr>
            <a:t> خود </a:t>
          </a:r>
          <a:r>
            <a:rPr lang="fa-IR" dirty="0" err="1">
              <a:cs typeface="B Zar" pitchFamily="2" charset="-78"/>
            </a:rPr>
            <a:t>می‌فروشند</a:t>
          </a:r>
          <a:r>
            <a:rPr lang="fa-IR" dirty="0">
              <a:cs typeface="B Zar" pitchFamily="2" charset="-78"/>
            </a:rPr>
            <a:t>.</a:t>
          </a:r>
          <a:endParaRPr lang="en-US" dirty="0">
            <a:cs typeface="B Zar" pitchFamily="2" charset="-78"/>
          </a:endParaRPr>
        </a:p>
      </dgm:t>
    </dgm:pt>
    <dgm:pt modelId="{1900F2E3-B6E3-4AD4-9F0D-7615DF00BCFE}" type="parTrans" cxnId="{5EDC8968-759A-493A-9CF3-263BFA307B8F}">
      <dgm:prSet/>
      <dgm:spPr/>
      <dgm:t>
        <a:bodyPr/>
        <a:lstStyle/>
        <a:p>
          <a:endParaRPr lang="en-US"/>
        </a:p>
      </dgm:t>
    </dgm:pt>
    <dgm:pt modelId="{8DCEA508-82B7-4A28-BCE4-2029213E10B2}" type="sibTrans" cxnId="{5EDC8968-759A-493A-9CF3-263BFA307B8F}">
      <dgm:prSet/>
      <dgm:spPr/>
      <dgm:t>
        <a:bodyPr/>
        <a:lstStyle/>
        <a:p>
          <a:endParaRPr lang="en-US"/>
        </a:p>
      </dgm:t>
    </dgm:pt>
    <dgm:pt modelId="{A9AAD37E-57F7-419F-9713-913DED06B9EA}" type="pres">
      <dgm:prSet presAssocID="{8AE8BEEF-C03C-41CA-BB8D-45309ABC6771}" presName="linearFlow" presStyleCnt="0">
        <dgm:presLayoutVars>
          <dgm:dir/>
          <dgm:animLvl val="lvl"/>
          <dgm:resizeHandles val="exact"/>
        </dgm:presLayoutVars>
      </dgm:prSet>
      <dgm:spPr/>
    </dgm:pt>
    <dgm:pt modelId="{EB1EB612-2CCB-4731-8F71-6FC71208C28C}" type="pres">
      <dgm:prSet presAssocID="{E2E577C9-4B86-4BF8-9979-BBAD013B9D9D}" presName="composite" presStyleCnt="0"/>
      <dgm:spPr/>
    </dgm:pt>
    <dgm:pt modelId="{71BAEB53-03CE-492A-BDE8-0ECAA58756E7}" type="pres">
      <dgm:prSet presAssocID="{E2E577C9-4B86-4BF8-9979-BBAD013B9D9D}" presName="parTx" presStyleLbl="node1" presStyleIdx="0" presStyleCnt="1">
        <dgm:presLayoutVars>
          <dgm:chMax val="0"/>
          <dgm:chPref val="0"/>
          <dgm:bulletEnabled val="1"/>
        </dgm:presLayoutVars>
      </dgm:prSet>
      <dgm:spPr/>
    </dgm:pt>
    <dgm:pt modelId="{547295F5-20C2-4DBD-93F1-249AD900A204}" type="pres">
      <dgm:prSet presAssocID="{E2E577C9-4B86-4BF8-9979-BBAD013B9D9D}" presName="parSh" presStyleLbl="node1" presStyleIdx="0" presStyleCnt="1"/>
      <dgm:spPr/>
    </dgm:pt>
    <dgm:pt modelId="{B122F1F6-87DC-4521-B5E5-2F43163FC691}" type="pres">
      <dgm:prSet presAssocID="{E2E577C9-4B86-4BF8-9979-BBAD013B9D9D}" presName="desTx" presStyleLbl="fgAcc1" presStyleIdx="0" presStyleCnt="1" custScaleX="120482">
        <dgm:presLayoutVars>
          <dgm:bulletEnabled val="1"/>
        </dgm:presLayoutVars>
      </dgm:prSet>
      <dgm:spPr/>
    </dgm:pt>
  </dgm:ptLst>
  <dgm:cxnLst>
    <dgm:cxn modelId="{1F2A19A7-B947-4DDD-ADDD-64A279FA368E}" srcId="{E2E577C9-4B86-4BF8-9979-BBAD013B9D9D}" destId="{47B17104-D711-481B-A2EB-2709D6FD914B}" srcOrd="0" destOrd="0" parTransId="{48B48608-A7EE-47EB-A7BC-32DBFB5CF4B5}" sibTransId="{C503B665-889B-4CE6-9CE2-744A1830750A}"/>
    <dgm:cxn modelId="{524FD7BD-B77F-43A4-98B4-45D91D60A1E8}" type="presOf" srcId="{37AEF49B-F5CF-49B4-9306-CADACBBB038C}" destId="{B122F1F6-87DC-4521-B5E5-2F43163FC691}" srcOrd="0" destOrd="2" presId="urn:microsoft.com/office/officeart/2005/8/layout/process3"/>
    <dgm:cxn modelId="{2A8C5F90-2DCC-4FDD-9DE2-FFF0F2FDB13D}" srcId="{E2E577C9-4B86-4BF8-9979-BBAD013B9D9D}" destId="{37AEF49B-F5CF-49B4-9306-CADACBBB038C}" srcOrd="2" destOrd="0" parTransId="{E44134F9-715D-4A71-9FAF-BC11EF112799}" sibTransId="{104607DD-F58F-4938-B22D-9913C5731511}"/>
    <dgm:cxn modelId="{6DAD39E4-C9E1-459A-B381-93F3C7F3B69C}" srcId="{8AE8BEEF-C03C-41CA-BB8D-45309ABC6771}" destId="{E2E577C9-4B86-4BF8-9979-BBAD013B9D9D}" srcOrd="0" destOrd="0" parTransId="{C564ACC3-9246-44EB-A4A9-0A9701C027F5}" sibTransId="{FCB6D26F-AA3C-4676-8B29-C404AAFCC672}"/>
    <dgm:cxn modelId="{9983CD0A-8B88-42C7-9DC3-10CF501EE2D2}" type="presOf" srcId="{47B17104-D711-481B-A2EB-2709D6FD914B}" destId="{B122F1F6-87DC-4521-B5E5-2F43163FC691}" srcOrd="0" destOrd="0" presId="urn:microsoft.com/office/officeart/2005/8/layout/process3"/>
    <dgm:cxn modelId="{5EDC8968-759A-493A-9CF3-263BFA307B8F}" srcId="{E2E577C9-4B86-4BF8-9979-BBAD013B9D9D}" destId="{8024AEFF-263C-4319-8CCB-D1632DD3D823}" srcOrd="1" destOrd="0" parTransId="{1900F2E3-B6E3-4AD4-9F0D-7615DF00BCFE}" sibTransId="{8DCEA508-82B7-4A28-BCE4-2029213E10B2}"/>
    <dgm:cxn modelId="{8F04670A-B38E-42AD-968E-4BCA102F885D}" type="presOf" srcId="{8024AEFF-263C-4319-8CCB-D1632DD3D823}" destId="{B122F1F6-87DC-4521-B5E5-2F43163FC691}" srcOrd="0" destOrd="1" presId="urn:microsoft.com/office/officeart/2005/8/layout/process3"/>
    <dgm:cxn modelId="{3924E8F4-DB65-430E-A564-B11D1DE0C72F}" type="presOf" srcId="{E2E577C9-4B86-4BF8-9979-BBAD013B9D9D}" destId="{71BAEB53-03CE-492A-BDE8-0ECAA58756E7}" srcOrd="0" destOrd="0" presId="urn:microsoft.com/office/officeart/2005/8/layout/process3"/>
    <dgm:cxn modelId="{7FAEB0DD-17A0-4C14-A606-CF3932984F61}" type="presOf" srcId="{8AE8BEEF-C03C-41CA-BB8D-45309ABC6771}" destId="{A9AAD37E-57F7-419F-9713-913DED06B9EA}" srcOrd="0" destOrd="0" presId="urn:microsoft.com/office/officeart/2005/8/layout/process3"/>
    <dgm:cxn modelId="{0CD36B7A-6DC5-4951-B227-E2A4AB7E5841}" type="presOf" srcId="{E2E577C9-4B86-4BF8-9979-BBAD013B9D9D}" destId="{547295F5-20C2-4DBD-93F1-249AD900A204}" srcOrd="1" destOrd="0" presId="urn:microsoft.com/office/officeart/2005/8/layout/process3"/>
    <dgm:cxn modelId="{BD264A40-C462-4469-9CDE-C4B687F73A24}" type="presParOf" srcId="{A9AAD37E-57F7-419F-9713-913DED06B9EA}" destId="{EB1EB612-2CCB-4731-8F71-6FC71208C28C}" srcOrd="0" destOrd="0" presId="urn:microsoft.com/office/officeart/2005/8/layout/process3"/>
    <dgm:cxn modelId="{D454032B-EF73-45BE-A36B-689AB0964104}" type="presParOf" srcId="{EB1EB612-2CCB-4731-8F71-6FC71208C28C}" destId="{71BAEB53-03CE-492A-BDE8-0ECAA58756E7}" srcOrd="0" destOrd="0" presId="urn:microsoft.com/office/officeart/2005/8/layout/process3"/>
    <dgm:cxn modelId="{38370A32-A75D-4C8C-A814-FEF8A9B83901}" type="presParOf" srcId="{EB1EB612-2CCB-4731-8F71-6FC71208C28C}" destId="{547295F5-20C2-4DBD-93F1-249AD900A204}" srcOrd="1" destOrd="0" presId="urn:microsoft.com/office/officeart/2005/8/layout/process3"/>
    <dgm:cxn modelId="{21E5DA25-BD3F-4FDD-BE3A-9141F1F32E25}" type="presParOf" srcId="{EB1EB612-2CCB-4731-8F71-6FC71208C28C}" destId="{B122F1F6-87DC-4521-B5E5-2F43163FC69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D11F748-82FF-4575-8089-D73DB5E6D630}" type="doc">
      <dgm:prSet loTypeId="urn:microsoft.com/office/officeart/2005/8/layout/vList5" loCatId="list" qsTypeId="urn:microsoft.com/office/officeart/2005/8/quickstyle/3d2#9" qsCatId="3D" csTypeId="urn:microsoft.com/office/officeart/2005/8/colors/accent1_2" csCatId="accent1" phldr="1"/>
      <dgm:spPr/>
      <dgm:t>
        <a:bodyPr/>
        <a:lstStyle/>
        <a:p>
          <a:endParaRPr lang="en-US"/>
        </a:p>
      </dgm:t>
    </dgm:pt>
    <dgm:pt modelId="{7D3C8356-6BE2-4B14-8E47-7E771E931F04}">
      <dgm:prSet/>
      <dgm:spPr/>
      <dgm:t>
        <a:bodyPr/>
        <a:lstStyle/>
        <a:p>
          <a:pPr rtl="1"/>
          <a:r>
            <a:rPr lang="fa-IR" dirty="0">
              <a:cs typeface="B Titr" pitchFamily="2" charset="-78"/>
            </a:rPr>
            <a:t>1 </a:t>
          </a:r>
          <a:r>
            <a:rPr lang="fa-IR" dirty="0" err="1">
              <a:cs typeface="B Titr" pitchFamily="2" charset="-78"/>
            </a:rPr>
            <a:t>فوریه‌ی</a:t>
          </a:r>
          <a:r>
            <a:rPr lang="fa-IR" dirty="0">
              <a:cs typeface="B Titr" pitchFamily="2" charset="-78"/>
            </a:rPr>
            <a:t> 2008</a:t>
          </a:r>
          <a:endParaRPr lang="en-US" dirty="0">
            <a:cs typeface="B Titr" pitchFamily="2" charset="-78"/>
          </a:endParaRPr>
        </a:p>
      </dgm:t>
    </dgm:pt>
    <dgm:pt modelId="{D84E7EF6-AC95-48F7-8FCD-A462A844DE0B}" type="parTrans" cxnId="{8EA8E740-BF4F-4C56-9DBF-11FD69B4F68A}">
      <dgm:prSet/>
      <dgm:spPr/>
      <dgm:t>
        <a:bodyPr/>
        <a:lstStyle/>
        <a:p>
          <a:endParaRPr lang="en-US"/>
        </a:p>
      </dgm:t>
    </dgm:pt>
    <dgm:pt modelId="{2904F55A-7845-4272-8313-AE5C6C92073F}" type="sibTrans" cxnId="{8EA8E740-BF4F-4C56-9DBF-11FD69B4F68A}">
      <dgm:prSet/>
      <dgm:spPr/>
      <dgm:t>
        <a:bodyPr/>
        <a:lstStyle/>
        <a:p>
          <a:endParaRPr lang="en-US"/>
        </a:p>
      </dgm:t>
    </dgm:pt>
    <dgm:pt modelId="{55A935BB-1DB7-4605-91FB-F7228F6EB509}">
      <dgm:prSet/>
      <dgm:spPr/>
      <dgm:t>
        <a:bodyPr/>
        <a:lstStyle/>
        <a:p>
          <a:pPr algn="justLow" rtl="1"/>
          <a:r>
            <a:rPr lang="fa-IR" dirty="0">
              <a:cs typeface="B Zar" pitchFamily="2" charset="-78"/>
            </a:rPr>
            <a:t>مایکروسافت رسماً اعلام می‌کند که قصد دارد  تمامی سهام یاهو را بخرد. در این تاریخ پیشنهاد خرید یاهو به ارزش هر سهم  31 دلار و به ارزش کل 44/6میلیارد دلاربرای شرکت یاهو ارسال می‌شود. این طرح به سهامداران یاهو اختیار می‌دهد بین پرداخت نقدی و یا تعداد ثابتی از سهام مایکروسافت گزینه‌ای</a:t>
          </a:r>
          <a:r>
            <a:rPr lang="fa-IR" dirty="0"/>
            <a:t> </a:t>
          </a:r>
          <a:r>
            <a:rPr lang="fa-IR" dirty="0">
              <a:cs typeface="B Zar" pitchFamily="2" charset="-78"/>
            </a:rPr>
            <a:t>را انتخاب کنند. این پیشنهاد خرید نسبت به قیمت پایانی معاملات روز قبل سهام یاهو، با 62 درصد صرف </a:t>
          </a:r>
          <a:r>
            <a:rPr lang="fa-IR" dirty="0" err="1">
              <a:cs typeface="B Zar" pitchFamily="2" charset="-78"/>
            </a:rPr>
            <a:t>معامله‌ی</a:t>
          </a:r>
          <a:r>
            <a:rPr lang="fa-IR" dirty="0">
              <a:cs typeface="B Zar" pitchFamily="2" charset="-78"/>
            </a:rPr>
            <a:t> عمده همراه شد.</a:t>
          </a:r>
          <a:endParaRPr lang="en-US" dirty="0">
            <a:cs typeface="B Zar" pitchFamily="2" charset="-78"/>
          </a:endParaRPr>
        </a:p>
      </dgm:t>
    </dgm:pt>
    <dgm:pt modelId="{9FDADF66-F72E-4699-9AC5-AE3E36E2B840}" type="parTrans" cxnId="{F6FF9D5C-1096-4873-B6EE-6FB8B4EA33B3}">
      <dgm:prSet/>
      <dgm:spPr/>
      <dgm:t>
        <a:bodyPr/>
        <a:lstStyle/>
        <a:p>
          <a:endParaRPr lang="en-US"/>
        </a:p>
      </dgm:t>
    </dgm:pt>
    <dgm:pt modelId="{75F96E0A-C55B-48BB-B55C-9EFED867A887}" type="sibTrans" cxnId="{F6FF9D5C-1096-4873-B6EE-6FB8B4EA33B3}">
      <dgm:prSet/>
      <dgm:spPr/>
      <dgm:t>
        <a:bodyPr/>
        <a:lstStyle/>
        <a:p>
          <a:endParaRPr lang="en-US"/>
        </a:p>
      </dgm:t>
    </dgm:pt>
    <dgm:pt modelId="{2FF225C8-CF1F-4114-A6C8-5FD69641D6CE}" type="pres">
      <dgm:prSet presAssocID="{BD11F748-82FF-4575-8089-D73DB5E6D630}" presName="Name0" presStyleCnt="0">
        <dgm:presLayoutVars>
          <dgm:dir/>
          <dgm:animLvl val="lvl"/>
          <dgm:resizeHandles val="exact"/>
        </dgm:presLayoutVars>
      </dgm:prSet>
      <dgm:spPr/>
    </dgm:pt>
    <dgm:pt modelId="{EEE5D52E-E129-49AD-9C15-36C70B915EBA}" type="pres">
      <dgm:prSet presAssocID="{7D3C8356-6BE2-4B14-8E47-7E771E931F04}" presName="linNode" presStyleCnt="0"/>
      <dgm:spPr/>
    </dgm:pt>
    <dgm:pt modelId="{69FE03E8-5DF9-4E4C-9562-193B53A71FD3}" type="pres">
      <dgm:prSet presAssocID="{7D3C8356-6BE2-4B14-8E47-7E771E931F04}" presName="parentText" presStyleLbl="node1" presStyleIdx="0" presStyleCnt="1">
        <dgm:presLayoutVars>
          <dgm:chMax val="1"/>
          <dgm:bulletEnabled val="1"/>
        </dgm:presLayoutVars>
      </dgm:prSet>
      <dgm:spPr/>
    </dgm:pt>
    <dgm:pt modelId="{FCF35C10-55BB-4D26-B844-D3E0B34A647D}" type="pres">
      <dgm:prSet presAssocID="{7D3C8356-6BE2-4B14-8E47-7E771E931F04}" presName="descendantText" presStyleLbl="alignAccFollowNode1" presStyleIdx="0" presStyleCnt="1">
        <dgm:presLayoutVars>
          <dgm:bulletEnabled val="1"/>
        </dgm:presLayoutVars>
      </dgm:prSet>
      <dgm:spPr/>
    </dgm:pt>
  </dgm:ptLst>
  <dgm:cxnLst>
    <dgm:cxn modelId="{10D46313-3213-4A6D-B27A-F38D2234FAA4}" type="presOf" srcId="{55A935BB-1DB7-4605-91FB-F7228F6EB509}" destId="{FCF35C10-55BB-4D26-B844-D3E0B34A647D}" srcOrd="0" destOrd="0" presId="urn:microsoft.com/office/officeart/2005/8/layout/vList5"/>
    <dgm:cxn modelId="{8EA8E740-BF4F-4C56-9DBF-11FD69B4F68A}" srcId="{BD11F748-82FF-4575-8089-D73DB5E6D630}" destId="{7D3C8356-6BE2-4B14-8E47-7E771E931F04}" srcOrd="0" destOrd="0" parTransId="{D84E7EF6-AC95-48F7-8FCD-A462A844DE0B}" sibTransId="{2904F55A-7845-4272-8313-AE5C6C92073F}"/>
    <dgm:cxn modelId="{F6FF9D5C-1096-4873-B6EE-6FB8B4EA33B3}" srcId="{7D3C8356-6BE2-4B14-8E47-7E771E931F04}" destId="{55A935BB-1DB7-4605-91FB-F7228F6EB509}" srcOrd="0" destOrd="0" parTransId="{9FDADF66-F72E-4699-9AC5-AE3E36E2B840}" sibTransId="{75F96E0A-C55B-48BB-B55C-9EFED867A887}"/>
    <dgm:cxn modelId="{CF1569B8-3246-49B5-A6B3-7248E0B7B6F0}" type="presOf" srcId="{7D3C8356-6BE2-4B14-8E47-7E771E931F04}" destId="{69FE03E8-5DF9-4E4C-9562-193B53A71FD3}" srcOrd="0" destOrd="0" presId="urn:microsoft.com/office/officeart/2005/8/layout/vList5"/>
    <dgm:cxn modelId="{A87A0C9B-F31B-4B3D-8D0F-95EBE9072752}" type="presOf" srcId="{BD11F748-82FF-4575-8089-D73DB5E6D630}" destId="{2FF225C8-CF1F-4114-A6C8-5FD69641D6CE}" srcOrd="0" destOrd="0" presId="urn:microsoft.com/office/officeart/2005/8/layout/vList5"/>
    <dgm:cxn modelId="{79786176-438F-43F8-9861-901D85BC8CC3}" type="presParOf" srcId="{2FF225C8-CF1F-4114-A6C8-5FD69641D6CE}" destId="{EEE5D52E-E129-49AD-9C15-36C70B915EBA}" srcOrd="0" destOrd="0" presId="urn:microsoft.com/office/officeart/2005/8/layout/vList5"/>
    <dgm:cxn modelId="{06C8BCC9-A283-48C0-B7AB-495A14C0D983}" type="presParOf" srcId="{EEE5D52E-E129-49AD-9C15-36C70B915EBA}" destId="{69FE03E8-5DF9-4E4C-9562-193B53A71FD3}" srcOrd="0" destOrd="0" presId="urn:microsoft.com/office/officeart/2005/8/layout/vList5"/>
    <dgm:cxn modelId="{C577B693-D271-477E-8BE6-79F1401A257A}" type="presParOf" srcId="{EEE5D52E-E129-49AD-9C15-36C70B915EBA}" destId="{FCF35C10-55BB-4D26-B844-D3E0B34A64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0E0297A-A6D2-40D9-9F59-AA5F24C28A2C}" type="doc">
      <dgm:prSet loTypeId="urn:microsoft.com/office/officeart/2005/8/layout/vList5" loCatId="list" qsTypeId="urn:microsoft.com/office/officeart/2005/8/quickstyle/3d2#10" qsCatId="3D" csTypeId="urn:microsoft.com/office/officeart/2005/8/colors/accent2_1" csCatId="accent2" phldr="1"/>
      <dgm:spPr/>
      <dgm:t>
        <a:bodyPr/>
        <a:lstStyle/>
        <a:p>
          <a:endParaRPr lang="en-US"/>
        </a:p>
      </dgm:t>
    </dgm:pt>
    <dgm:pt modelId="{0ACDFE8C-A2C2-4DBC-AE37-37294BBCD230}">
      <dgm:prSet/>
      <dgm:spPr/>
      <dgm:t>
        <a:bodyPr/>
        <a:lstStyle/>
        <a:p>
          <a:pPr rtl="1"/>
          <a:r>
            <a:rPr lang="fa-IR" dirty="0">
              <a:cs typeface="B Titr" pitchFamily="2" charset="-78"/>
            </a:rPr>
            <a:t>4 </a:t>
          </a:r>
          <a:r>
            <a:rPr lang="fa-IR" dirty="0" err="1">
              <a:cs typeface="B Titr" pitchFamily="2" charset="-78"/>
            </a:rPr>
            <a:t>فوریه‌ی</a:t>
          </a:r>
          <a:r>
            <a:rPr lang="fa-IR" dirty="0">
              <a:cs typeface="B Titr" pitchFamily="2" charset="-78"/>
            </a:rPr>
            <a:t> 2008</a:t>
          </a:r>
          <a:endParaRPr lang="en-US" dirty="0">
            <a:cs typeface="B Titr" pitchFamily="2" charset="-78"/>
          </a:endParaRPr>
        </a:p>
      </dgm:t>
    </dgm:pt>
    <dgm:pt modelId="{35B03E00-039F-458B-92D5-116C08D84D8D}" type="parTrans" cxnId="{F3FF8499-8D55-4B6F-AF0F-8ACB4DE292BA}">
      <dgm:prSet/>
      <dgm:spPr/>
      <dgm:t>
        <a:bodyPr/>
        <a:lstStyle/>
        <a:p>
          <a:endParaRPr lang="en-US"/>
        </a:p>
      </dgm:t>
    </dgm:pt>
    <dgm:pt modelId="{1A46EF13-A9C4-428F-9D22-B19A9F2B687B}" type="sibTrans" cxnId="{F3FF8499-8D55-4B6F-AF0F-8ACB4DE292BA}">
      <dgm:prSet/>
      <dgm:spPr/>
      <dgm:t>
        <a:bodyPr/>
        <a:lstStyle/>
        <a:p>
          <a:endParaRPr lang="en-US"/>
        </a:p>
      </dgm:t>
    </dgm:pt>
    <dgm:pt modelId="{F566CB51-B6F4-45DA-A4E9-F474CF7EC4C9}">
      <dgm:prSet/>
      <dgm:spPr/>
      <dgm:t>
        <a:bodyPr/>
        <a:lstStyle/>
        <a:p>
          <a:pPr rtl="1"/>
          <a:r>
            <a:rPr lang="fa-IR" dirty="0">
              <a:cs typeface="B Zar" pitchFamily="2" charset="-78"/>
            </a:rPr>
            <a:t>مدیر عامل یاهو به سهامداران خود اعلام می‌کند که آن‌ها در فروش سهام خود  به مایکروسافت مختارند. </a:t>
          </a:r>
          <a:endParaRPr lang="en-US" dirty="0">
            <a:cs typeface="B Zar" pitchFamily="2" charset="-78"/>
          </a:endParaRPr>
        </a:p>
      </dgm:t>
    </dgm:pt>
    <dgm:pt modelId="{57F00F59-0CF5-4CD1-84BA-E1F56CFF4DED}" type="parTrans" cxnId="{E70ADE6B-F11D-499E-BA14-9E1E31EDD91C}">
      <dgm:prSet/>
      <dgm:spPr/>
      <dgm:t>
        <a:bodyPr/>
        <a:lstStyle/>
        <a:p>
          <a:endParaRPr lang="en-US"/>
        </a:p>
      </dgm:t>
    </dgm:pt>
    <dgm:pt modelId="{FD431F97-B4EF-4F10-85EC-6E817F9C2617}" type="sibTrans" cxnId="{E70ADE6B-F11D-499E-BA14-9E1E31EDD91C}">
      <dgm:prSet/>
      <dgm:spPr/>
      <dgm:t>
        <a:bodyPr/>
        <a:lstStyle/>
        <a:p>
          <a:endParaRPr lang="en-US"/>
        </a:p>
      </dgm:t>
    </dgm:pt>
    <dgm:pt modelId="{A88BCC2E-00CA-49E6-BB46-60D3137E355C}">
      <dgm:prSet/>
      <dgm:spPr/>
      <dgm:t>
        <a:bodyPr/>
        <a:lstStyle/>
        <a:p>
          <a:pPr rtl="1"/>
          <a:r>
            <a:rPr lang="fa-IR" dirty="0">
              <a:cs typeface="B Titr" pitchFamily="2" charset="-78"/>
            </a:rPr>
            <a:t>11 </a:t>
          </a:r>
          <a:r>
            <a:rPr lang="fa-IR" dirty="0" err="1">
              <a:cs typeface="B Titr" pitchFamily="2" charset="-78"/>
            </a:rPr>
            <a:t>فوریه‌ی</a:t>
          </a:r>
          <a:r>
            <a:rPr lang="fa-IR" dirty="0">
              <a:cs typeface="B Titr" pitchFamily="2" charset="-78"/>
            </a:rPr>
            <a:t> 2008</a:t>
          </a:r>
          <a:endParaRPr lang="en-US" dirty="0">
            <a:cs typeface="B Titr" pitchFamily="2" charset="-78"/>
          </a:endParaRPr>
        </a:p>
      </dgm:t>
    </dgm:pt>
    <dgm:pt modelId="{9CC33A38-C340-46D5-9194-4A27FF9BD6AF}" type="parTrans" cxnId="{65146CE7-6264-4F85-B25F-8CC9EFD9A3B3}">
      <dgm:prSet/>
      <dgm:spPr/>
      <dgm:t>
        <a:bodyPr/>
        <a:lstStyle/>
        <a:p>
          <a:endParaRPr lang="en-US"/>
        </a:p>
      </dgm:t>
    </dgm:pt>
    <dgm:pt modelId="{ED737FB4-3C67-4F8F-BE7C-508C356A4488}" type="sibTrans" cxnId="{65146CE7-6264-4F85-B25F-8CC9EFD9A3B3}">
      <dgm:prSet/>
      <dgm:spPr/>
      <dgm:t>
        <a:bodyPr/>
        <a:lstStyle/>
        <a:p>
          <a:endParaRPr lang="en-US"/>
        </a:p>
      </dgm:t>
    </dgm:pt>
    <dgm:pt modelId="{9DEF379C-AF6D-47C9-B692-BEB439601634}">
      <dgm:prSet/>
      <dgm:spPr/>
      <dgm:t>
        <a:bodyPr/>
        <a:lstStyle/>
        <a:p>
          <a:pPr rtl="1"/>
          <a:r>
            <a:rPr lang="fa-IR" dirty="0">
              <a:cs typeface="B Zar" pitchFamily="2" charset="-78"/>
            </a:rPr>
            <a:t>هیأت </a:t>
          </a:r>
          <a:r>
            <a:rPr lang="fa-IR" dirty="0" err="1">
              <a:cs typeface="B Zar" pitchFamily="2" charset="-78"/>
            </a:rPr>
            <a:t>مدیره‌ی</a:t>
          </a:r>
          <a:r>
            <a:rPr lang="fa-IR" dirty="0">
              <a:cs typeface="B Zar" pitchFamily="2" charset="-78"/>
            </a:rPr>
            <a:t> یاهو رسماً پیشنهاد مایکروسافت را رد می‌کند. </a:t>
          </a:r>
          <a:endParaRPr lang="en-US" dirty="0">
            <a:cs typeface="B Zar" pitchFamily="2" charset="-78"/>
          </a:endParaRPr>
        </a:p>
      </dgm:t>
    </dgm:pt>
    <dgm:pt modelId="{6F6E5E5F-4B09-415D-8ACF-E7EF956F60AE}" type="parTrans" cxnId="{6A880CDC-2EB1-461A-8A02-0746646DE23D}">
      <dgm:prSet/>
      <dgm:spPr/>
      <dgm:t>
        <a:bodyPr/>
        <a:lstStyle/>
        <a:p>
          <a:endParaRPr lang="en-US"/>
        </a:p>
      </dgm:t>
    </dgm:pt>
    <dgm:pt modelId="{A3E23451-926C-457A-82A1-24C197DCF486}" type="sibTrans" cxnId="{6A880CDC-2EB1-461A-8A02-0746646DE23D}">
      <dgm:prSet/>
      <dgm:spPr/>
      <dgm:t>
        <a:bodyPr/>
        <a:lstStyle/>
        <a:p>
          <a:endParaRPr lang="en-US"/>
        </a:p>
      </dgm:t>
    </dgm:pt>
    <dgm:pt modelId="{22D064E5-23F9-40F2-91C6-D2A1E96E47A1}">
      <dgm:prSet/>
      <dgm:spPr/>
      <dgm:t>
        <a:bodyPr/>
        <a:lstStyle/>
        <a:p>
          <a:pPr rtl="1"/>
          <a:r>
            <a:rPr lang="fa-IR" dirty="0">
              <a:cs typeface="B Titr" pitchFamily="2" charset="-78"/>
            </a:rPr>
            <a:t>18 مارس 2008</a:t>
          </a:r>
          <a:endParaRPr lang="en-US" dirty="0">
            <a:cs typeface="B Titr" pitchFamily="2" charset="-78"/>
          </a:endParaRPr>
        </a:p>
      </dgm:t>
    </dgm:pt>
    <dgm:pt modelId="{47B83DE5-79EC-4CDA-82A3-30418287D4DE}" type="parTrans" cxnId="{85ABD609-6791-4541-8707-21819B790486}">
      <dgm:prSet/>
      <dgm:spPr/>
      <dgm:t>
        <a:bodyPr/>
        <a:lstStyle/>
        <a:p>
          <a:endParaRPr lang="en-US"/>
        </a:p>
      </dgm:t>
    </dgm:pt>
    <dgm:pt modelId="{89F89130-6A1C-4E54-B646-A71020B24A00}" type="sibTrans" cxnId="{85ABD609-6791-4541-8707-21819B790486}">
      <dgm:prSet/>
      <dgm:spPr/>
      <dgm:t>
        <a:bodyPr/>
        <a:lstStyle/>
        <a:p>
          <a:endParaRPr lang="en-US"/>
        </a:p>
      </dgm:t>
    </dgm:pt>
    <dgm:pt modelId="{FB689A26-0A9B-41E0-8FC8-7AED7B6B2A25}">
      <dgm:prSet/>
      <dgm:spPr/>
      <dgm:t>
        <a:bodyPr/>
        <a:lstStyle/>
        <a:p>
          <a:pPr rtl="1"/>
          <a:r>
            <a:rPr lang="fa-IR" dirty="0">
              <a:cs typeface="B Zar" pitchFamily="2" charset="-78"/>
            </a:rPr>
            <a:t>در رد پیشنهاد مایکروسافت، یاهو صورت سود و زیان خوشبینانه‌ای برای 2 سال آینده پیش‌بینی می‌کند.</a:t>
          </a:r>
          <a:endParaRPr lang="en-US" dirty="0">
            <a:cs typeface="B Zar" pitchFamily="2" charset="-78"/>
          </a:endParaRPr>
        </a:p>
      </dgm:t>
    </dgm:pt>
    <dgm:pt modelId="{A98DB324-481B-4529-B87F-1034ECF8B26D}" type="parTrans" cxnId="{0F9A90EF-DCB2-4337-8E58-1690B93451EC}">
      <dgm:prSet/>
      <dgm:spPr/>
      <dgm:t>
        <a:bodyPr/>
        <a:lstStyle/>
        <a:p>
          <a:endParaRPr lang="en-US"/>
        </a:p>
      </dgm:t>
    </dgm:pt>
    <dgm:pt modelId="{27A5C32D-F0C6-4814-ADB4-17DF6A713F2E}" type="sibTrans" cxnId="{0F9A90EF-DCB2-4337-8E58-1690B93451EC}">
      <dgm:prSet/>
      <dgm:spPr/>
      <dgm:t>
        <a:bodyPr/>
        <a:lstStyle/>
        <a:p>
          <a:endParaRPr lang="en-US"/>
        </a:p>
      </dgm:t>
    </dgm:pt>
    <dgm:pt modelId="{21ACB23C-BA1C-4B73-BD2B-EB7FAD19421F}">
      <dgm:prSet/>
      <dgm:spPr/>
      <dgm:t>
        <a:bodyPr/>
        <a:lstStyle/>
        <a:p>
          <a:pPr rtl="1"/>
          <a:r>
            <a:rPr lang="fa-IR" dirty="0">
              <a:cs typeface="B Titr" pitchFamily="2" charset="-78"/>
            </a:rPr>
            <a:t>5 آوریل 2008</a:t>
          </a:r>
          <a:endParaRPr lang="en-US" dirty="0">
            <a:cs typeface="B Titr" pitchFamily="2" charset="-78"/>
          </a:endParaRPr>
        </a:p>
      </dgm:t>
    </dgm:pt>
    <dgm:pt modelId="{9B6D5E30-5C5E-4556-AAA5-DC57F38DD042}" type="parTrans" cxnId="{A399BDCA-84F2-447C-9AA1-C0B1F9AA1D8B}">
      <dgm:prSet/>
      <dgm:spPr/>
      <dgm:t>
        <a:bodyPr/>
        <a:lstStyle/>
        <a:p>
          <a:endParaRPr lang="en-US"/>
        </a:p>
      </dgm:t>
    </dgm:pt>
    <dgm:pt modelId="{F32CEDC5-2FBF-4B7C-9379-7D584B5279B1}" type="sibTrans" cxnId="{A399BDCA-84F2-447C-9AA1-C0B1F9AA1D8B}">
      <dgm:prSet/>
      <dgm:spPr/>
      <dgm:t>
        <a:bodyPr/>
        <a:lstStyle/>
        <a:p>
          <a:endParaRPr lang="en-US"/>
        </a:p>
      </dgm:t>
    </dgm:pt>
    <dgm:pt modelId="{705E8E88-A655-46A1-9E34-4808FB107E03}">
      <dgm:prSet/>
      <dgm:spPr/>
      <dgm:t>
        <a:bodyPr/>
        <a:lstStyle/>
        <a:p>
          <a:pPr rtl="1"/>
          <a:r>
            <a:rPr lang="fa-IR" dirty="0">
              <a:cs typeface="B Zar" pitchFamily="2" charset="-78"/>
            </a:rPr>
            <a:t>مدیرعامل مایکروسافت برای قبول پیشنهاد، 3 هفته به یاهو مهلت می‌دهد. او تصریح می کند که در غیر این‌صورت تصاحب خصمانه خواهد بود.</a:t>
          </a:r>
          <a:endParaRPr lang="en-US" dirty="0">
            <a:cs typeface="B Zar" pitchFamily="2" charset="-78"/>
          </a:endParaRPr>
        </a:p>
      </dgm:t>
    </dgm:pt>
    <dgm:pt modelId="{05F51DCA-489D-4A50-B3AD-4EB8834F7C9E}" type="parTrans" cxnId="{D9821807-3418-4E84-A74B-C1EF987413F1}">
      <dgm:prSet/>
      <dgm:spPr/>
      <dgm:t>
        <a:bodyPr/>
        <a:lstStyle/>
        <a:p>
          <a:endParaRPr lang="en-US"/>
        </a:p>
      </dgm:t>
    </dgm:pt>
    <dgm:pt modelId="{D6B65906-DBDD-4FB7-B1E0-005B3D7B0F47}" type="sibTrans" cxnId="{D9821807-3418-4E84-A74B-C1EF987413F1}">
      <dgm:prSet/>
      <dgm:spPr/>
      <dgm:t>
        <a:bodyPr/>
        <a:lstStyle/>
        <a:p>
          <a:endParaRPr lang="en-US"/>
        </a:p>
      </dgm:t>
    </dgm:pt>
    <dgm:pt modelId="{DD2A5BD5-2A8A-4225-B068-341E89FD30DE}" type="pres">
      <dgm:prSet presAssocID="{40E0297A-A6D2-40D9-9F59-AA5F24C28A2C}" presName="Name0" presStyleCnt="0">
        <dgm:presLayoutVars>
          <dgm:dir/>
          <dgm:animLvl val="lvl"/>
          <dgm:resizeHandles val="exact"/>
        </dgm:presLayoutVars>
      </dgm:prSet>
      <dgm:spPr/>
    </dgm:pt>
    <dgm:pt modelId="{4D01EB6C-996D-4AF4-8C5A-8AB673817BA2}" type="pres">
      <dgm:prSet presAssocID="{0ACDFE8C-A2C2-4DBC-AE37-37294BBCD230}" presName="linNode" presStyleCnt="0"/>
      <dgm:spPr/>
    </dgm:pt>
    <dgm:pt modelId="{F62BD40E-549E-4B15-8E37-95CD0EA6F2F3}" type="pres">
      <dgm:prSet presAssocID="{0ACDFE8C-A2C2-4DBC-AE37-37294BBCD230}" presName="parentText" presStyleLbl="node1" presStyleIdx="0" presStyleCnt="4">
        <dgm:presLayoutVars>
          <dgm:chMax val="1"/>
          <dgm:bulletEnabled val="1"/>
        </dgm:presLayoutVars>
      </dgm:prSet>
      <dgm:spPr/>
    </dgm:pt>
    <dgm:pt modelId="{2B1D4CD4-BD0E-4D09-B3B4-A3EA8E941C5D}" type="pres">
      <dgm:prSet presAssocID="{0ACDFE8C-A2C2-4DBC-AE37-37294BBCD230}" presName="descendantText" presStyleLbl="alignAccFollowNode1" presStyleIdx="0" presStyleCnt="4">
        <dgm:presLayoutVars>
          <dgm:bulletEnabled val="1"/>
        </dgm:presLayoutVars>
      </dgm:prSet>
      <dgm:spPr/>
    </dgm:pt>
    <dgm:pt modelId="{3C148A89-1522-464E-B8C9-FA3AF9E25483}" type="pres">
      <dgm:prSet presAssocID="{1A46EF13-A9C4-428F-9D22-B19A9F2B687B}" presName="sp" presStyleCnt="0"/>
      <dgm:spPr/>
    </dgm:pt>
    <dgm:pt modelId="{2953DF54-0B06-482C-A9D8-1CE014471F6A}" type="pres">
      <dgm:prSet presAssocID="{A88BCC2E-00CA-49E6-BB46-60D3137E355C}" presName="linNode" presStyleCnt="0"/>
      <dgm:spPr/>
    </dgm:pt>
    <dgm:pt modelId="{758908BD-E9AF-4BEB-90DA-696A7E614CDA}" type="pres">
      <dgm:prSet presAssocID="{A88BCC2E-00CA-49E6-BB46-60D3137E355C}" presName="parentText" presStyleLbl="node1" presStyleIdx="1" presStyleCnt="4">
        <dgm:presLayoutVars>
          <dgm:chMax val="1"/>
          <dgm:bulletEnabled val="1"/>
        </dgm:presLayoutVars>
      </dgm:prSet>
      <dgm:spPr/>
    </dgm:pt>
    <dgm:pt modelId="{209E4D32-7687-4830-9442-84B656EA14D2}" type="pres">
      <dgm:prSet presAssocID="{A88BCC2E-00CA-49E6-BB46-60D3137E355C}" presName="descendantText" presStyleLbl="alignAccFollowNode1" presStyleIdx="1" presStyleCnt="4">
        <dgm:presLayoutVars>
          <dgm:bulletEnabled val="1"/>
        </dgm:presLayoutVars>
      </dgm:prSet>
      <dgm:spPr/>
    </dgm:pt>
    <dgm:pt modelId="{2AE65C1C-07E9-4380-9A55-1E2FCBF1810B}" type="pres">
      <dgm:prSet presAssocID="{ED737FB4-3C67-4F8F-BE7C-508C356A4488}" presName="sp" presStyleCnt="0"/>
      <dgm:spPr/>
    </dgm:pt>
    <dgm:pt modelId="{773FCAC4-9AB1-48E4-94B5-3453FCAA2BCD}" type="pres">
      <dgm:prSet presAssocID="{22D064E5-23F9-40F2-91C6-D2A1E96E47A1}" presName="linNode" presStyleCnt="0"/>
      <dgm:spPr/>
    </dgm:pt>
    <dgm:pt modelId="{50AA6555-BD1A-4E51-8620-3C5F8D7B58B1}" type="pres">
      <dgm:prSet presAssocID="{22D064E5-23F9-40F2-91C6-D2A1E96E47A1}" presName="parentText" presStyleLbl="node1" presStyleIdx="2" presStyleCnt="4">
        <dgm:presLayoutVars>
          <dgm:chMax val="1"/>
          <dgm:bulletEnabled val="1"/>
        </dgm:presLayoutVars>
      </dgm:prSet>
      <dgm:spPr/>
    </dgm:pt>
    <dgm:pt modelId="{8597980B-9B37-4632-850D-A37DE071C1C1}" type="pres">
      <dgm:prSet presAssocID="{22D064E5-23F9-40F2-91C6-D2A1E96E47A1}" presName="descendantText" presStyleLbl="alignAccFollowNode1" presStyleIdx="2" presStyleCnt="4">
        <dgm:presLayoutVars>
          <dgm:bulletEnabled val="1"/>
        </dgm:presLayoutVars>
      </dgm:prSet>
      <dgm:spPr/>
    </dgm:pt>
    <dgm:pt modelId="{E98311A1-EF84-46A2-B4E0-08A7136691D3}" type="pres">
      <dgm:prSet presAssocID="{89F89130-6A1C-4E54-B646-A71020B24A00}" presName="sp" presStyleCnt="0"/>
      <dgm:spPr/>
    </dgm:pt>
    <dgm:pt modelId="{F1CB3F9E-9494-47EA-A593-C9AD97D6455D}" type="pres">
      <dgm:prSet presAssocID="{21ACB23C-BA1C-4B73-BD2B-EB7FAD19421F}" presName="linNode" presStyleCnt="0"/>
      <dgm:spPr/>
    </dgm:pt>
    <dgm:pt modelId="{701613B3-08DA-48C1-BC52-81F0EE54EA64}" type="pres">
      <dgm:prSet presAssocID="{21ACB23C-BA1C-4B73-BD2B-EB7FAD19421F}" presName="parentText" presStyleLbl="node1" presStyleIdx="3" presStyleCnt="4">
        <dgm:presLayoutVars>
          <dgm:chMax val="1"/>
          <dgm:bulletEnabled val="1"/>
        </dgm:presLayoutVars>
      </dgm:prSet>
      <dgm:spPr/>
    </dgm:pt>
    <dgm:pt modelId="{64AA6E60-4008-432F-B812-5C82CC80E9F4}" type="pres">
      <dgm:prSet presAssocID="{21ACB23C-BA1C-4B73-BD2B-EB7FAD19421F}" presName="descendantText" presStyleLbl="alignAccFollowNode1" presStyleIdx="3" presStyleCnt="4">
        <dgm:presLayoutVars>
          <dgm:bulletEnabled val="1"/>
        </dgm:presLayoutVars>
      </dgm:prSet>
      <dgm:spPr/>
    </dgm:pt>
  </dgm:ptLst>
  <dgm:cxnLst>
    <dgm:cxn modelId="{C8F00256-8519-4094-AA19-5A3FF0B55738}" type="presOf" srcId="{F566CB51-B6F4-45DA-A4E9-F474CF7EC4C9}" destId="{2B1D4CD4-BD0E-4D09-B3B4-A3EA8E941C5D}" srcOrd="0" destOrd="0" presId="urn:microsoft.com/office/officeart/2005/8/layout/vList5"/>
    <dgm:cxn modelId="{E70ADE6B-F11D-499E-BA14-9E1E31EDD91C}" srcId="{0ACDFE8C-A2C2-4DBC-AE37-37294BBCD230}" destId="{F566CB51-B6F4-45DA-A4E9-F474CF7EC4C9}" srcOrd="0" destOrd="0" parTransId="{57F00F59-0CF5-4CD1-84BA-E1F56CFF4DED}" sibTransId="{FD431F97-B4EF-4F10-85EC-6E817F9C2617}"/>
    <dgm:cxn modelId="{2323A960-59F0-4BA3-8BD8-6EA924AFC052}" type="presOf" srcId="{21ACB23C-BA1C-4B73-BD2B-EB7FAD19421F}" destId="{701613B3-08DA-48C1-BC52-81F0EE54EA64}" srcOrd="0" destOrd="0" presId="urn:microsoft.com/office/officeart/2005/8/layout/vList5"/>
    <dgm:cxn modelId="{D7E7457F-1750-4DC2-A3A1-FA8DC06C16B8}" type="presOf" srcId="{0ACDFE8C-A2C2-4DBC-AE37-37294BBCD230}" destId="{F62BD40E-549E-4B15-8E37-95CD0EA6F2F3}" srcOrd="0" destOrd="0" presId="urn:microsoft.com/office/officeart/2005/8/layout/vList5"/>
    <dgm:cxn modelId="{C0332DBD-B71F-48A3-BCDD-B52DD10A7325}" type="presOf" srcId="{A88BCC2E-00CA-49E6-BB46-60D3137E355C}" destId="{758908BD-E9AF-4BEB-90DA-696A7E614CDA}" srcOrd="0" destOrd="0" presId="urn:microsoft.com/office/officeart/2005/8/layout/vList5"/>
    <dgm:cxn modelId="{0F9A90EF-DCB2-4337-8E58-1690B93451EC}" srcId="{22D064E5-23F9-40F2-91C6-D2A1E96E47A1}" destId="{FB689A26-0A9B-41E0-8FC8-7AED7B6B2A25}" srcOrd="0" destOrd="0" parTransId="{A98DB324-481B-4529-B87F-1034ECF8B26D}" sibTransId="{27A5C32D-F0C6-4814-ADB4-17DF6A713F2E}"/>
    <dgm:cxn modelId="{65146CE7-6264-4F85-B25F-8CC9EFD9A3B3}" srcId="{40E0297A-A6D2-40D9-9F59-AA5F24C28A2C}" destId="{A88BCC2E-00CA-49E6-BB46-60D3137E355C}" srcOrd="1" destOrd="0" parTransId="{9CC33A38-C340-46D5-9194-4A27FF9BD6AF}" sibTransId="{ED737FB4-3C67-4F8F-BE7C-508C356A4488}"/>
    <dgm:cxn modelId="{85ABD609-6791-4541-8707-21819B790486}" srcId="{40E0297A-A6D2-40D9-9F59-AA5F24C28A2C}" destId="{22D064E5-23F9-40F2-91C6-D2A1E96E47A1}" srcOrd="2" destOrd="0" parTransId="{47B83DE5-79EC-4CDA-82A3-30418287D4DE}" sibTransId="{89F89130-6A1C-4E54-B646-A71020B24A00}"/>
    <dgm:cxn modelId="{F66DEE33-64CF-4C74-9EE3-ABE5ACC04FB6}" type="presOf" srcId="{FB689A26-0A9B-41E0-8FC8-7AED7B6B2A25}" destId="{8597980B-9B37-4632-850D-A37DE071C1C1}" srcOrd="0" destOrd="0" presId="urn:microsoft.com/office/officeart/2005/8/layout/vList5"/>
    <dgm:cxn modelId="{6A880CDC-2EB1-461A-8A02-0746646DE23D}" srcId="{A88BCC2E-00CA-49E6-BB46-60D3137E355C}" destId="{9DEF379C-AF6D-47C9-B692-BEB439601634}" srcOrd="0" destOrd="0" parTransId="{6F6E5E5F-4B09-415D-8ACF-E7EF956F60AE}" sibTransId="{A3E23451-926C-457A-82A1-24C197DCF486}"/>
    <dgm:cxn modelId="{0B55FEEF-D0E4-4701-8AF5-CE2909168BD1}" type="presOf" srcId="{40E0297A-A6D2-40D9-9F59-AA5F24C28A2C}" destId="{DD2A5BD5-2A8A-4225-B068-341E89FD30DE}" srcOrd="0" destOrd="0" presId="urn:microsoft.com/office/officeart/2005/8/layout/vList5"/>
    <dgm:cxn modelId="{D9821807-3418-4E84-A74B-C1EF987413F1}" srcId="{21ACB23C-BA1C-4B73-BD2B-EB7FAD19421F}" destId="{705E8E88-A655-46A1-9E34-4808FB107E03}" srcOrd="0" destOrd="0" parTransId="{05F51DCA-489D-4A50-B3AD-4EB8834F7C9E}" sibTransId="{D6B65906-DBDD-4FB7-B1E0-005B3D7B0F47}"/>
    <dgm:cxn modelId="{D4A911B9-0014-4BDF-80BD-C815AA157B03}" type="presOf" srcId="{9DEF379C-AF6D-47C9-B692-BEB439601634}" destId="{209E4D32-7687-4830-9442-84B656EA14D2}" srcOrd="0" destOrd="0" presId="urn:microsoft.com/office/officeart/2005/8/layout/vList5"/>
    <dgm:cxn modelId="{845DE8ED-514D-4554-A53E-09A756D038B6}" type="presOf" srcId="{22D064E5-23F9-40F2-91C6-D2A1E96E47A1}" destId="{50AA6555-BD1A-4E51-8620-3C5F8D7B58B1}" srcOrd="0" destOrd="0" presId="urn:microsoft.com/office/officeart/2005/8/layout/vList5"/>
    <dgm:cxn modelId="{A399BDCA-84F2-447C-9AA1-C0B1F9AA1D8B}" srcId="{40E0297A-A6D2-40D9-9F59-AA5F24C28A2C}" destId="{21ACB23C-BA1C-4B73-BD2B-EB7FAD19421F}" srcOrd="3" destOrd="0" parTransId="{9B6D5E30-5C5E-4556-AAA5-DC57F38DD042}" sibTransId="{F32CEDC5-2FBF-4B7C-9379-7D584B5279B1}"/>
    <dgm:cxn modelId="{8037E967-8EFE-412E-8951-46FE85CBF1C4}" type="presOf" srcId="{705E8E88-A655-46A1-9E34-4808FB107E03}" destId="{64AA6E60-4008-432F-B812-5C82CC80E9F4}" srcOrd="0" destOrd="0" presId="urn:microsoft.com/office/officeart/2005/8/layout/vList5"/>
    <dgm:cxn modelId="{F3FF8499-8D55-4B6F-AF0F-8ACB4DE292BA}" srcId="{40E0297A-A6D2-40D9-9F59-AA5F24C28A2C}" destId="{0ACDFE8C-A2C2-4DBC-AE37-37294BBCD230}" srcOrd="0" destOrd="0" parTransId="{35B03E00-039F-458B-92D5-116C08D84D8D}" sibTransId="{1A46EF13-A9C4-428F-9D22-B19A9F2B687B}"/>
    <dgm:cxn modelId="{1DD586E8-72FD-4194-881C-F8AD0056C103}" type="presParOf" srcId="{DD2A5BD5-2A8A-4225-B068-341E89FD30DE}" destId="{4D01EB6C-996D-4AF4-8C5A-8AB673817BA2}" srcOrd="0" destOrd="0" presId="urn:microsoft.com/office/officeart/2005/8/layout/vList5"/>
    <dgm:cxn modelId="{A0E7D1BC-CBCC-499D-9665-444B6E1B22F8}" type="presParOf" srcId="{4D01EB6C-996D-4AF4-8C5A-8AB673817BA2}" destId="{F62BD40E-549E-4B15-8E37-95CD0EA6F2F3}" srcOrd="0" destOrd="0" presId="urn:microsoft.com/office/officeart/2005/8/layout/vList5"/>
    <dgm:cxn modelId="{B12B86A0-907C-45CF-9CFC-195E732F36C3}" type="presParOf" srcId="{4D01EB6C-996D-4AF4-8C5A-8AB673817BA2}" destId="{2B1D4CD4-BD0E-4D09-B3B4-A3EA8E941C5D}" srcOrd="1" destOrd="0" presId="urn:microsoft.com/office/officeart/2005/8/layout/vList5"/>
    <dgm:cxn modelId="{8F81018A-291A-4F91-8E69-B73848F357B6}" type="presParOf" srcId="{DD2A5BD5-2A8A-4225-B068-341E89FD30DE}" destId="{3C148A89-1522-464E-B8C9-FA3AF9E25483}" srcOrd="1" destOrd="0" presId="urn:microsoft.com/office/officeart/2005/8/layout/vList5"/>
    <dgm:cxn modelId="{13802CED-D986-4944-8664-102A07F598B6}" type="presParOf" srcId="{DD2A5BD5-2A8A-4225-B068-341E89FD30DE}" destId="{2953DF54-0B06-482C-A9D8-1CE014471F6A}" srcOrd="2" destOrd="0" presId="urn:microsoft.com/office/officeart/2005/8/layout/vList5"/>
    <dgm:cxn modelId="{9200AC01-4BD4-4C25-9089-EDCAC8E6620A}" type="presParOf" srcId="{2953DF54-0B06-482C-A9D8-1CE014471F6A}" destId="{758908BD-E9AF-4BEB-90DA-696A7E614CDA}" srcOrd="0" destOrd="0" presId="urn:microsoft.com/office/officeart/2005/8/layout/vList5"/>
    <dgm:cxn modelId="{E8BA6855-0540-49A1-ACE5-DF559584EE9D}" type="presParOf" srcId="{2953DF54-0B06-482C-A9D8-1CE014471F6A}" destId="{209E4D32-7687-4830-9442-84B656EA14D2}" srcOrd="1" destOrd="0" presId="urn:microsoft.com/office/officeart/2005/8/layout/vList5"/>
    <dgm:cxn modelId="{E96AF129-3625-4AB1-8370-633783000881}" type="presParOf" srcId="{DD2A5BD5-2A8A-4225-B068-341E89FD30DE}" destId="{2AE65C1C-07E9-4380-9A55-1E2FCBF1810B}" srcOrd="3" destOrd="0" presId="urn:microsoft.com/office/officeart/2005/8/layout/vList5"/>
    <dgm:cxn modelId="{5E6A53E6-0F04-412C-A373-19F394AAB1D9}" type="presParOf" srcId="{DD2A5BD5-2A8A-4225-B068-341E89FD30DE}" destId="{773FCAC4-9AB1-48E4-94B5-3453FCAA2BCD}" srcOrd="4" destOrd="0" presId="urn:microsoft.com/office/officeart/2005/8/layout/vList5"/>
    <dgm:cxn modelId="{83B692B1-93DB-4A64-ACE2-7D6B86465B36}" type="presParOf" srcId="{773FCAC4-9AB1-48E4-94B5-3453FCAA2BCD}" destId="{50AA6555-BD1A-4E51-8620-3C5F8D7B58B1}" srcOrd="0" destOrd="0" presId="urn:microsoft.com/office/officeart/2005/8/layout/vList5"/>
    <dgm:cxn modelId="{973FD083-5EC0-4BA7-8D2B-23FAAF19A65C}" type="presParOf" srcId="{773FCAC4-9AB1-48E4-94B5-3453FCAA2BCD}" destId="{8597980B-9B37-4632-850D-A37DE071C1C1}" srcOrd="1" destOrd="0" presId="urn:microsoft.com/office/officeart/2005/8/layout/vList5"/>
    <dgm:cxn modelId="{3BD794C5-76BA-4F42-9C33-58B6CDA351E7}" type="presParOf" srcId="{DD2A5BD5-2A8A-4225-B068-341E89FD30DE}" destId="{E98311A1-EF84-46A2-B4E0-08A7136691D3}" srcOrd="5" destOrd="0" presId="urn:microsoft.com/office/officeart/2005/8/layout/vList5"/>
    <dgm:cxn modelId="{07280F98-FD58-493E-86EE-0DCC53691E1F}" type="presParOf" srcId="{DD2A5BD5-2A8A-4225-B068-341E89FD30DE}" destId="{F1CB3F9E-9494-47EA-A593-C9AD97D6455D}" srcOrd="6" destOrd="0" presId="urn:microsoft.com/office/officeart/2005/8/layout/vList5"/>
    <dgm:cxn modelId="{22428019-475A-40D9-AD05-D17836543329}" type="presParOf" srcId="{F1CB3F9E-9494-47EA-A593-C9AD97D6455D}" destId="{701613B3-08DA-48C1-BC52-81F0EE54EA64}" srcOrd="0" destOrd="0" presId="urn:microsoft.com/office/officeart/2005/8/layout/vList5"/>
    <dgm:cxn modelId="{BDCE4F1A-5986-47B7-866F-379C0AE93FC3}" type="presParOf" srcId="{F1CB3F9E-9494-47EA-A593-C9AD97D6455D}" destId="{64AA6E60-4008-432F-B812-5C82CC80E9F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408B01-D6FA-4693-B335-7958CD9703A5}" type="doc">
      <dgm:prSet loTypeId="urn:microsoft.com/office/officeart/2005/8/layout/chevron2" loCatId="process" qsTypeId="urn:microsoft.com/office/officeart/2005/8/quickstyle/simple5" qsCatId="simple" csTypeId="urn:microsoft.com/office/officeart/2005/8/colors/colorful1#5" csCatId="colorful" phldr="1"/>
      <dgm:spPr/>
      <dgm:t>
        <a:bodyPr/>
        <a:lstStyle/>
        <a:p>
          <a:endParaRPr lang="en-US"/>
        </a:p>
      </dgm:t>
    </dgm:pt>
    <dgm:pt modelId="{52130592-C35C-4269-ADCA-E954C0F23D08}">
      <dgm:prSet/>
      <dgm:spPr/>
      <dgm:t>
        <a:bodyPr/>
        <a:lstStyle/>
        <a:p>
          <a:pPr rtl="1"/>
          <a:r>
            <a:rPr lang="fa-IR" dirty="0">
              <a:cs typeface="B Titr" pitchFamily="2" charset="-78"/>
            </a:rPr>
            <a:t>26 آوریل 2008</a:t>
          </a:r>
          <a:endParaRPr lang="en-US" dirty="0">
            <a:cs typeface="B Titr" pitchFamily="2" charset="-78"/>
          </a:endParaRPr>
        </a:p>
      </dgm:t>
    </dgm:pt>
    <dgm:pt modelId="{AF732152-1260-489C-8DD7-5214D5C23CE4}" type="parTrans" cxnId="{4E101E6C-B90E-4A08-A300-76B5795964F6}">
      <dgm:prSet/>
      <dgm:spPr/>
      <dgm:t>
        <a:bodyPr/>
        <a:lstStyle/>
        <a:p>
          <a:endParaRPr lang="en-US"/>
        </a:p>
      </dgm:t>
    </dgm:pt>
    <dgm:pt modelId="{B3C63256-02F0-40EC-A409-C9EAF7BDAB5F}" type="sibTrans" cxnId="{4E101E6C-B90E-4A08-A300-76B5795964F6}">
      <dgm:prSet/>
      <dgm:spPr/>
      <dgm:t>
        <a:bodyPr/>
        <a:lstStyle/>
        <a:p>
          <a:endParaRPr lang="en-US"/>
        </a:p>
      </dgm:t>
    </dgm:pt>
    <dgm:pt modelId="{286E11CA-D683-4AFD-BE15-5F3103078CAA}">
      <dgm:prSet/>
      <dgm:spPr/>
      <dgm:t>
        <a:bodyPr/>
        <a:lstStyle/>
        <a:p>
          <a:pPr rtl="1"/>
          <a:r>
            <a:rPr lang="fa-IR" dirty="0">
              <a:cs typeface="B Zar" pitchFamily="2" charset="-78"/>
            </a:rPr>
            <a:t>مهلت یاهو به اتمام می‌رسد و هر دو شرکت ساکت می‌مانند.</a:t>
          </a:r>
          <a:endParaRPr lang="en-US" dirty="0">
            <a:cs typeface="B Zar" pitchFamily="2" charset="-78"/>
          </a:endParaRPr>
        </a:p>
      </dgm:t>
    </dgm:pt>
    <dgm:pt modelId="{0D05AC6C-71A2-49D6-840E-C7774D2AACAE}" type="parTrans" cxnId="{5CBADBA9-79A1-48EF-98C8-0B21AC33C49E}">
      <dgm:prSet/>
      <dgm:spPr/>
      <dgm:t>
        <a:bodyPr/>
        <a:lstStyle/>
        <a:p>
          <a:endParaRPr lang="en-US"/>
        </a:p>
      </dgm:t>
    </dgm:pt>
    <dgm:pt modelId="{6D0DFCDB-7299-4409-B6F5-39A2B6D3F0D0}" type="sibTrans" cxnId="{5CBADBA9-79A1-48EF-98C8-0B21AC33C49E}">
      <dgm:prSet/>
      <dgm:spPr/>
      <dgm:t>
        <a:bodyPr/>
        <a:lstStyle/>
        <a:p>
          <a:endParaRPr lang="en-US"/>
        </a:p>
      </dgm:t>
    </dgm:pt>
    <dgm:pt modelId="{D0C8FFF9-A076-4C41-93CF-24DBAAB98F87}">
      <dgm:prSet/>
      <dgm:spPr/>
      <dgm:t>
        <a:bodyPr/>
        <a:lstStyle/>
        <a:p>
          <a:pPr rtl="1"/>
          <a:r>
            <a:rPr lang="fa-IR" dirty="0">
              <a:cs typeface="B Titr" pitchFamily="2" charset="-78"/>
            </a:rPr>
            <a:t>1 مه 2008</a:t>
          </a:r>
          <a:endParaRPr lang="en-US" dirty="0">
            <a:cs typeface="B Titr" pitchFamily="2" charset="-78"/>
          </a:endParaRPr>
        </a:p>
      </dgm:t>
    </dgm:pt>
    <dgm:pt modelId="{1745F15D-CF27-46EB-9357-969887E95688}" type="parTrans" cxnId="{7AD2E638-A616-4892-8947-BEB3CF8E9014}">
      <dgm:prSet/>
      <dgm:spPr/>
      <dgm:t>
        <a:bodyPr/>
        <a:lstStyle/>
        <a:p>
          <a:endParaRPr lang="en-US"/>
        </a:p>
      </dgm:t>
    </dgm:pt>
    <dgm:pt modelId="{BC8BD17F-CCA8-493D-8413-33812AF7261F}" type="sibTrans" cxnId="{7AD2E638-A616-4892-8947-BEB3CF8E9014}">
      <dgm:prSet/>
      <dgm:spPr/>
      <dgm:t>
        <a:bodyPr/>
        <a:lstStyle/>
        <a:p>
          <a:endParaRPr lang="en-US"/>
        </a:p>
      </dgm:t>
    </dgm:pt>
    <dgm:pt modelId="{A35AEC31-E76A-4932-B641-EC5769EB3FAD}">
      <dgm:prSet/>
      <dgm:spPr/>
      <dgm:t>
        <a:bodyPr/>
        <a:lstStyle/>
        <a:p>
          <a:pPr rtl="1"/>
          <a:r>
            <a:rPr lang="fa-IR" dirty="0">
              <a:cs typeface="B Zar" pitchFamily="2" charset="-78"/>
            </a:rPr>
            <a:t>مدیرعامل مایکروسافت اعلام می‌کند که حاضر نیست پشیزی بالاتر برای سهام یاهو بپردازد.</a:t>
          </a:r>
          <a:endParaRPr lang="en-US" dirty="0">
            <a:cs typeface="B Zar" pitchFamily="2" charset="-78"/>
          </a:endParaRPr>
        </a:p>
      </dgm:t>
    </dgm:pt>
    <dgm:pt modelId="{B4EE3457-7145-428D-AA0C-64D7B0D1BDAF}" type="parTrans" cxnId="{A1713DAE-CB20-4C89-96FC-864AF5866C33}">
      <dgm:prSet/>
      <dgm:spPr/>
      <dgm:t>
        <a:bodyPr/>
        <a:lstStyle/>
        <a:p>
          <a:endParaRPr lang="en-US"/>
        </a:p>
      </dgm:t>
    </dgm:pt>
    <dgm:pt modelId="{C8236F98-8250-4BD8-B245-F3FCA69FB6FF}" type="sibTrans" cxnId="{A1713DAE-CB20-4C89-96FC-864AF5866C33}">
      <dgm:prSet/>
      <dgm:spPr/>
      <dgm:t>
        <a:bodyPr/>
        <a:lstStyle/>
        <a:p>
          <a:endParaRPr lang="en-US"/>
        </a:p>
      </dgm:t>
    </dgm:pt>
    <dgm:pt modelId="{AE9284BA-9C7A-4096-9987-957E062D4A38}">
      <dgm:prSet/>
      <dgm:spPr/>
      <dgm:t>
        <a:bodyPr/>
        <a:lstStyle/>
        <a:p>
          <a:pPr rtl="1"/>
          <a:r>
            <a:rPr lang="fa-IR" dirty="0">
              <a:cs typeface="B Titr" pitchFamily="2" charset="-78"/>
            </a:rPr>
            <a:t>3 مه 2008</a:t>
          </a:r>
          <a:endParaRPr lang="en-US" dirty="0">
            <a:cs typeface="B Titr" pitchFamily="2" charset="-78"/>
          </a:endParaRPr>
        </a:p>
      </dgm:t>
    </dgm:pt>
    <dgm:pt modelId="{6BBDFBA5-B789-41E8-85B2-4F68ACB56F9D}" type="parTrans" cxnId="{5AC062AB-4B02-41FE-99AD-158BE12D7DE6}">
      <dgm:prSet/>
      <dgm:spPr/>
      <dgm:t>
        <a:bodyPr/>
        <a:lstStyle/>
        <a:p>
          <a:endParaRPr lang="en-US"/>
        </a:p>
      </dgm:t>
    </dgm:pt>
    <dgm:pt modelId="{C00A6357-9103-472D-9076-6FFA82B483F8}" type="sibTrans" cxnId="{5AC062AB-4B02-41FE-99AD-158BE12D7DE6}">
      <dgm:prSet/>
      <dgm:spPr/>
      <dgm:t>
        <a:bodyPr/>
        <a:lstStyle/>
        <a:p>
          <a:endParaRPr lang="en-US"/>
        </a:p>
      </dgm:t>
    </dgm:pt>
    <dgm:pt modelId="{0C542BDE-4EE0-45FD-A20B-F6F35B682CDD}">
      <dgm:prSet/>
      <dgm:spPr/>
      <dgm:t>
        <a:bodyPr/>
        <a:lstStyle/>
        <a:p>
          <a:pPr rtl="1"/>
          <a:r>
            <a:rPr lang="fa-IR" dirty="0">
              <a:cs typeface="B Zar" pitchFamily="2" charset="-78"/>
            </a:rPr>
            <a:t>مایکروسافت قیمت پیشنهادی خرید را تا 33 دلار برای هر سهم بالا می‌برد، اما یاهو اعلام می‌کند هیأت مدیره به رقمی کمتر از 37 دلار رضایت نمی‌دهد. مایکروسافت پیشنهاد خرید یاهو را ملغی اعلام می‌کند.</a:t>
          </a:r>
          <a:endParaRPr lang="en-US" dirty="0">
            <a:cs typeface="B Zar" pitchFamily="2" charset="-78"/>
          </a:endParaRPr>
        </a:p>
      </dgm:t>
    </dgm:pt>
    <dgm:pt modelId="{74A9D4C8-25C8-427F-BF78-A1277F56E909}" type="parTrans" cxnId="{A7FC4771-8BD5-4399-A7BD-BD1B98BC1513}">
      <dgm:prSet/>
      <dgm:spPr/>
      <dgm:t>
        <a:bodyPr/>
        <a:lstStyle/>
        <a:p>
          <a:endParaRPr lang="en-US"/>
        </a:p>
      </dgm:t>
    </dgm:pt>
    <dgm:pt modelId="{71541134-6E61-497F-BB9F-3BE3157EE492}" type="sibTrans" cxnId="{A7FC4771-8BD5-4399-A7BD-BD1B98BC1513}">
      <dgm:prSet/>
      <dgm:spPr/>
      <dgm:t>
        <a:bodyPr/>
        <a:lstStyle/>
        <a:p>
          <a:endParaRPr lang="en-US"/>
        </a:p>
      </dgm:t>
    </dgm:pt>
    <dgm:pt modelId="{260BBA84-1524-4FFD-B325-31FB93CAADCA}" type="pres">
      <dgm:prSet presAssocID="{A9408B01-D6FA-4693-B335-7958CD9703A5}" presName="linearFlow" presStyleCnt="0">
        <dgm:presLayoutVars>
          <dgm:dir/>
          <dgm:animLvl val="lvl"/>
          <dgm:resizeHandles val="exact"/>
        </dgm:presLayoutVars>
      </dgm:prSet>
      <dgm:spPr/>
    </dgm:pt>
    <dgm:pt modelId="{EAEB2666-0BD6-4280-B5F6-3748E2F8CE21}" type="pres">
      <dgm:prSet presAssocID="{52130592-C35C-4269-ADCA-E954C0F23D08}" presName="composite" presStyleCnt="0"/>
      <dgm:spPr/>
    </dgm:pt>
    <dgm:pt modelId="{75FE5E48-536C-473E-8AFA-5FA718067767}" type="pres">
      <dgm:prSet presAssocID="{52130592-C35C-4269-ADCA-E954C0F23D08}" presName="parentText" presStyleLbl="alignNode1" presStyleIdx="0" presStyleCnt="3">
        <dgm:presLayoutVars>
          <dgm:chMax val="1"/>
          <dgm:bulletEnabled val="1"/>
        </dgm:presLayoutVars>
      </dgm:prSet>
      <dgm:spPr/>
    </dgm:pt>
    <dgm:pt modelId="{C531A608-D48C-4496-A018-E86617E5F83B}" type="pres">
      <dgm:prSet presAssocID="{52130592-C35C-4269-ADCA-E954C0F23D08}" presName="descendantText" presStyleLbl="alignAcc1" presStyleIdx="0" presStyleCnt="3">
        <dgm:presLayoutVars>
          <dgm:bulletEnabled val="1"/>
        </dgm:presLayoutVars>
      </dgm:prSet>
      <dgm:spPr/>
    </dgm:pt>
    <dgm:pt modelId="{8ECC7058-5C84-418E-8FD9-7565C27DAD50}" type="pres">
      <dgm:prSet presAssocID="{B3C63256-02F0-40EC-A409-C9EAF7BDAB5F}" presName="sp" presStyleCnt="0"/>
      <dgm:spPr/>
    </dgm:pt>
    <dgm:pt modelId="{2F836F76-5843-4C94-900C-7678DD6189E0}" type="pres">
      <dgm:prSet presAssocID="{D0C8FFF9-A076-4C41-93CF-24DBAAB98F87}" presName="composite" presStyleCnt="0"/>
      <dgm:spPr/>
    </dgm:pt>
    <dgm:pt modelId="{52D21847-A9F1-4208-8044-DFDAFAB7A770}" type="pres">
      <dgm:prSet presAssocID="{D0C8FFF9-A076-4C41-93CF-24DBAAB98F87}" presName="parentText" presStyleLbl="alignNode1" presStyleIdx="1" presStyleCnt="3">
        <dgm:presLayoutVars>
          <dgm:chMax val="1"/>
          <dgm:bulletEnabled val="1"/>
        </dgm:presLayoutVars>
      </dgm:prSet>
      <dgm:spPr/>
    </dgm:pt>
    <dgm:pt modelId="{F43A6997-B1BF-45A7-BF35-81F177F71FE4}" type="pres">
      <dgm:prSet presAssocID="{D0C8FFF9-A076-4C41-93CF-24DBAAB98F87}" presName="descendantText" presStyleLbl="alignAcc1" presStyleIdx="1" presStyleCnt="3">
        <dgm:presLayoutVars>
          <dgm:bulletEnabled val="1"/>
        </dgm:presLayoutVars>
      </dgm:prSet>
      <dgm:spPr/>
    </dgm:pt>
    <dgm:pt modelId="{E0F92865-F588-45AF-8C3C-923FAA0191B4}" type="pres">
      <dgm:prSet presAssocID="{BC8BD17F-CCA8-493D-8413-33812AF7261F}" presName="sp" presStyleCnt="0"/>
      <dgm:spPr/>
    </dgm:pt>
    <dgm:pt modelId="{48FAF8FF-09F6-4026-B20C-D8AE017E8922}" type="pres">
      <dgm:prSet presAssocID="{AE9284BA-9C7A-4096-9987-957E062D4A38}" presName="composite" presStyleCnt="0"/>
      <dgm:spPr/>
    </dgm:pt>
    <dgm:pt modelId="{9246ABF1-A8E8-4A6C-B800-7FF37D6146C3}" type="pres">
      <dgm:prSet presAssocID="{AE9284BA-9C7A-4096-9987-957E062D4A38}" presName="parentText" presStyleLbl="alignNode1" presStyleIdx="2" presStyleCnt="3">
        <dgm:presLayoutVars>
          <dgm:chMax val="1"/>
          <dgm:bulletEnabled val="1"/>
        </dgm:presLayoutVars>
      </dgm:prSet>
      <dgm:spPr/>
    </dgm:pt>
    <dgm:pt modelId="{28BE9F8B-557B-478C-AEF1-C9FD5AD2693D}" type="pres">
      <dgm:prSet presAssocID="{AE9284BA-9C7A-4096-9987-957E062D4A38}" presName="descendantText" presStyleLbl="alignAcc1" presStyleIdx="2" presStyleCnt="3">
        <dgm:presLayoutVars>
          <dgm:bulletEnabled val="1"/>
        </dgm:presLayoutVars>
      </dgm:prSet>
      <dgm:spPr/>
    </dgm:pt>
  </dgm:ptLst>
  <dgm:cxnLst>
    <dgm:cxn modelId="{10AB91A4-DF8A-42B3-901D-D735ABA51001}" type="presOf" srcId="{D0C8FFF9-A076-4C41-93CF-24DBAAB98F87}" destId="{52D21847-A9F1-4208-8044-DFDAFAB7A770}" srcOrd="0" destOrd="0" presId="urn:microsoft.com/office/officeart/2005/8/layout/chevron2"/>
    <dgm:cxn modelId="{0D9ECA5B-F506-4401-846D-F762C95E2B56}" type="presOf" srcId="{0C542BDE-4EE0-45FD-A20B-F6F35B682CDD}" destId="{28BE9F8B-557B-478C-AEF1-C9FD5AD2693D}" srcOrd="0" destOrd="0" presId="urn:microsoft.com/office/officeart/2005/8/layout/chevron2"/>
    <dgm:cxn modelId="{BD4CAF0D-E276-4379-BB77-B003C07F36BE}" type="presOf" srcId="{52130592-C35C-4269-ADCA-E954C0F23D08}" destId="{75FE5E48-536C-473E-8AFA-5FA718067767}" srcOrd="0" destOrd="0" presId="urn:microsoft.com/office/officeart/2005/8/layout/chevron2"/>
    <dgm:cxn modelId="{4E101E6C-B90E-4A08-A300-76B5795964F6}" srcId="{A9408B01-D6FA-4693-B335-7958CD9703A5}" destId="{52130592-C35C-4269-ADCA-E954C0F23D08}" srcOrd="0" destOrd="0" parTransId="{AF732152-1260-489C-8DD7-5214D5C23CE4}" sibTransId="{B3C63256-02F0-40EC-A409-C9EAF7BDAB5F}"/>
    <dgm:cxn modelId="{89D04717-3D1A-4E67-BDA9-9C9C6DB0113B}" type="presOf" srcId="{A35AEC31-E76A-4932-B641-EC5769EB3FAD}" destId="{F43A6997-B1BF-45A7-BF35-81F177F71FE4}" srcOrd="0" destOrd="0" presId="urn:microsoft.com/office/officeart/2005/8/layout/chevron2"/>
    <dgm:cxn modelId="{1F062631-0516-494A-87CC-FE019979CCE4}" type="presOf" srcId="{AE9284BA-9C7A-4096-9987-957E062D4A38}" destId="{9246ABF1-A8E8-4A6C-B800-7FF37D6146C3}" srcOrd="0" destOrd="0" presId="urn:microsoft.com/office/officeart/2005/8/layout/chevron2"/>
    <dgm:cxn modelId="{248849FA-5688-48E9-BAAF-2F881B671D59}" type="presOf" srcId="{A9408B01-D6FA-4693-B335-7958CD9703A5}" destId="{260BBA84-1524-4FFD-B325-31FB93CAADCA}" srcOrd="0" destOrd="0" presId="urn:microsoft.com/office/officeart/2005/8/layout/chevron2"/>
    <dgm:cxn modelId="{7AD2E638-A616-4892-8947-BEB3CF8E9014}" srcId="{A9408B01-D6FA-4693-B335-7958CD9703A5}" destId="{D0C8FFF9-A076-4C41-93CF-24DBAAB98F87}" srcOrd="1" destOrd="0" parTransId="{1745F15D-CF27-46EB-9357-969887E95688}" sibTransId="{BC8BD17F-CCA8-493D-8413-33812AF7261F}"/>
    <dgm:cxn modelId="{5AC062AB-4B02-41FE-99AD-158BE12D7DE6}" srcId="{A9408B01-D6FA-4693-B335-7958CD9703A5}" destId="{AE9284BA-9C7A-4096-9987-957E062D4A38}" srcOrd="2" destOrd="0" parTransId="{6BBDFBA5-B789-41E8-85B2-4F68ACB56F9D}" sibTransId="{C00A6357-9103-472D-9076-6FFA82B483F8}"/>
    <dgm:cxn modelId="{A7FC4771-8BD5-4399-A7BD-BD1B98BC1513}" srcId="{AE9284BA-9C7A-4096-9987-957E062D4A38}" destId="{0C542BDE-4EE0-45FD-A20B-F6F35B682CDD}" srcOrd="0" destOrd="0" parTransId="{74A9D4C8-25C8-427F-BF78-A1277F56E909}" sibTransId="{71541134-6E61-497F-BB9F-3BE3157EE492}"/>
    <dgm:cxn modelId="{A1713DAE-CB20-4C89-96FC-864AF5866C33}" srcId="{D0C8FFF9-A076-4C41-93CF-24DBAAB98F87}" destId="{A35AEC31-E76A-4932-B641-EC5769EB3FAD}" srcOrd="0" destOrd="0" parTransId="{B4EE3457-7145-428D-AA0C-64D7B0D1BDAF}" sibTransId="{C8236F98-8250-4BD8-B245-F3FCA69FB6FF}"/>
    <dgm:cxn modelId="{E4043691-52C9-4BD1-A9CC-9FC9E82276EA}" type="presOf" srcId="{286E11CA-D683-4AFD-BE15-5F3103078CAA}" destId="{C531A608-D48C-4496-A018-E86617E5F83B}" srcOrd="0" destOrd="0" presId="urn:microsoft.com/office/officeart/2005/8/layout/chevron2"/>
    <dgm:cxn modelId="{5CBADBA9-79A1-48EF-98C8-0B21AC33C49E}" srcId="{52130592-C35C-4269-ADCA-E954C0F23D08}" destId="{286E11CA-D683-4AFD-BE15-5F3103078CAA}" srcOrd="0" destOrd="0" parTransId="{0D05AC6C-71A2-49D6-840E-C7774D2AACAE}" sibTransId="{6D0DFCDB-7299-4409-B6F5-39A2B6D3F0D0}"/>
    <dgm:cxn modelId="{567B81F7-6718-4622-98AF-BE4DEACB367E}" type="presParOf" srcId="{260BBA84-1524-4FFD-B325-31FB93CAADCA}" destId="{EAEB2666-0BD6-4280-B5F6-3748E2F8CE21}" srcOrd="0" destOrd="0" presId="urn:microsoft.com/office/officeart/2005/8/layout/chevron2"/>
    <dgm:cxn modelId="{B41B0619-AD98-4449-B6B1-771BF8011E5D}" type="presParOf" srcId="{EAEB2666-0BD6-4280-B5F6-3748E2F8CE21}" destId="{75FE5E48-536C-473E-8AFA-5FA718067767}" srcOrd="0" destOrd="0" presId="urn:microsoft.com/office/officeart/2005/8/layout/chevron2"/>
    <dgm:cxn modelId="{6FC25829-3A45-4FFA-9C65-4518ED5D2DC1}" type="presParOf" srcId="{EAEB2666-0BD6-4280-B5F6-3748E2F8CE21}" destId="{C531A608-D48C-4496-A018-E86617E5F83B}" srcOrd="1" destOrd="0" presId="urn:microsoft.com/office/officeart/2005/8/layout/chevron2"/>
    <dgm:cxn modelId="{8EAC8707-4006-4D46-899C-DAC87556BDBE}" type="presParOf" srcId="{260BBA84-1524-4FFD-B325-31FB93CAADCA}" destId="{8ECC7058-5C84-418E-8FD9-7565C27DAD50}" srcOrd="1" destOrd="0" presId="urn:microsoft.com/office/officeart/2005/8/layout/chevron2"/>
    <dgm:cxn modelId="{5AAAA5AE-3FB5-4D82-9539-99F85B1DF145}" type="presParOf" srcId="{260BBA84-1524-4FFD-B325-31FB93CAADCA}" destId="{2F836F76-5843-4C94-900C-7678DD6189E0}" srcOrd="2" destOrd="0" presId="urn:microsoft.com/office/officeart/2005/8/layout/chevron2"/>
    <dgm:cxn modelId="{5C9B104D-441F-42FD-B834-E9AFFAE712FC}" type="presParOf" srcId="{2F836F76-5843-4C94-900C-7678DD6189E0}" destId="{52D21847-A9F1-4208-8044-DFDAFAB7A770}" srcOrd="0" destOrd="0" presId="urn:microsoft.com/office/officeart/2005/8/layout/chevron2"/>
    <dgm:cxn modelId="{9301539A-27AB-4562-924E-5440A7648ACD}" type="presParOf" srcId="{2F836F76-5843-4C94-900C-7678DD6189E0}" destId="{F43A6997-B1BF-45A7-BF35-81F177F71FE4}" srcOrd="1" destOrd="0" presId="urn:microsoft.com/office/officeart/2005/8/layout/chevron2"/>
    <dgm:cxn modelId="{589F8D3B-6B8E-4AAF-A863-813E9626C10B}" type="presParOf" srcId="{260BBA84-1524-4FFD-B325-31FB93CAADCA}" destId="{E0F92865-F588-45AF-8C3C-923FAA0191B4}" srcOrd="3" destOrd="0" presId="urn:microsoft.com/office/officeart/2005/8/layout/chevron2"/>
    <dgm:cxn modelId="{26850CB0-1D02-4EB3-B26C-948D0D319D32}" type="presParOf" srcId="{260BBA84-1524-4FFD-B325-31FB93CAADCA}" destId="{48FAF8FF-09F6-4026-B20C-D8AE017E8922}" srcOrd="4" destOrd="0" presId="urn:microsoft.com/office/officeart/2005/8/layout/chevron2"/>
    <dgm:cxn modelId="{E2B98546-E0F7-43D6-B2FB-97BBCB3D68E9}" type="presParOf" srcId="{48FAF8FF-09F6-4026-B20C-D8AE017E8922}" destId="{9246ABF1-A8E8-4A6C-B800-7FF37D6146C3}" srcOrd="0" destOrd="0" presId="urn:microsoft.com/office/officeart/2005/8/layout/chevron2"/>
    <dgm:cxn modelId="{EC749E90-3204-4DEE-9710-AEFB20F682EA}" type="presParOf" srcId="{48FAF8FF-09F6-4026-B20C-D8AE017E8922}" destId="{28BE9F8B-557B-478C-AEF1-C9FD5AD269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B407363-31C5-4317-9231-E2418EF4406E}" type="doc">
      <dgm:prSet loTypeId="urn:microsoft.com/office/officeart/2005/8/layout/arrow6" loCatId="process" qsTypeId="urn:microsoft.com/office/officeart/2005/8/quickstyle/simple2" qsCatId="simple" csTypeId="urn:microsoft.com/office/officeart/2005/8/colors/colorful2" csCatId="colorful" phldr="1"/>
      <dgm:spPr/>
      <dgm:t>
        <a:bodyPr/>
        <a:lstStyle/>
        <a:p>
          <a:endParaRPr lang="en-US"/>
        </a:p>
      </dgm:t>
    </dgm:pt>
    <dgm:pt modelId="{EA58CDFB-2370-4A4E-B7C4-5C429F0968AF}">
      <dgm:prSet/>
      <dgm:spPr/>
      <dgm:t>
        <a:bodyPr/>
        <a:lstStyle/>
        <a:p>
          <a:pPr rtl="1"/>
          <a:r>
            <a:rPr lang="fa-IR" dirty="0" err="1">
              <a:cs typeface="B Zar" pitchFamily="2" charset="-78"/>
            </a:rPr>
            <a:t>نظریه‌ی</a:t>
          </a:r>
          <a:r>
            <a:rPr lang="fa-IR" dirty="0">
              <a:cs typeface="B Zar" pitchFamily="2" charset="-78"/>
            </a:rPr>
            <a:t> خلق ارزش</a:t>
          </a:r>
          <a:endParaRPr lang="en-US" dirty="0">
            <a:cs typeface="B Zar" pitchFamily="2" charset="-78"/>
          </a:endParaRPr>
        </a:p>
      </dgm:t>
    </dgm:pt>
    <dgm:pt modelId="{D696831A-FF24-4EFF-9E4B-C977201E82C8}" type="parTrans" cxnId="{B3F360CC-6F76-4F2C-88B0-4490A53079F0}">
      <dgm:prSet/>
      <dgm:spPr/>
      <dgm:t>
        <a:bodyPr/>
        <a:lstStyle/>
        <a:p>
          <a:endParaRPr lang="en-US"/>
        </a:p>
      </dgm:t>
    </dgm:pt>
    <dgm:pt modelId="{B2A7DDC2-BE0E-4094-9984-0B1671703EE9}" type="sibTrans" cxnId="{B3F360CC-6F76-4F2C-88B0-4490A53079F0}">
      <dgm:prSet/>
      <dgm:spPr/>
      <dgm:t>
        <a:bodyPr/>
        <a:lstStyle/>
        <a:p>
          <a:endParaRPr lang="en-US"/>
        </a:p>
      </dgm:t>
    </dgm:pt>
    <dgm:pt modelId="{786DC5BC-A3E5-43EC-8377-875713BE5864}">
      <dgm:prSet/>
      <dgm:spPr/>
      <dgm:t>
        <a:bodyPr/>
        <a:lstStyle/>
        <a:p>
          <a:pPr rtl="1"/>
          <a:r>
            <a:rPr lang="fa-IR" dirty="0" err="1">
              <a:cs typeface="B Zar" pitchFamily="2" charset="-78"/>
            </a:rPr>
            <a:t>نظریه‌ی</a:t>
          </a:r>
          <a:r>
            <a:rPr lang="fa-IR" dirty="0">
              <a:cs typeface="B Zar" pitchFamily="2" charset="-78"/>
            </a:rPr>
            <a:t> انتقال ارزش</a:t>
          </a:r>
          <a:endParaRPr lang="en-US" dirty="0">
            <a:cs typeface="B Zar" pitchFamily="2" charset="-78"/>
          </a:endParaRPr>
        </a:p>
      </dgm:t>
    </dgm:pt>
    <dgm:pt modelId="{B324E39B-ABCD-4B26-B173-498A10CDA9A0}" type="parTrans" cxnId="{CF1D519C-08CD-44FA-92D3-2CC0707ADFC8}">
      <dgm:prSet/>
      <dgm:spPr/>
      <dgm:t>
        <a:bodyPr/>
        <a:lstStyle/>
        <a:p>
          <a:endParaRPr lang="en-US"/>
        </a:p>
      </dgm:t>
    </dgm:pt>
    <dgm:pt modelId="{BB482981-78D8-41A1-B2C9-E6A38253F8A8}" type="sibTrans" cxnId="{CF1D519C-08CD-44FA-92D3-2CC0707ADFC8}">
      <dgm:prSet/>
      <dgm:spPr/>
      <dgm:t>
        <a:bodyPr/>
        <a:lstStyle/>
        <a:p>
          <a:endParaRPr lang="en-US"/>
        </a:p>
      </dgm:t>
    </dgm:pt>
    <dgm:pt modelId="{5A3BC902-E591-4AD4-B900-DFE3FA6987A7}" type="pres">
      <dgm:prSet presAssocID="{5B407363-31C5-4317-9231-E2418EF4406E}" presName="compositeShape" presStyleCnt="0">
        <dgm:presLayoutVars>
          <dgm:chMax val="2"/>
          <dgm:dir/>
          <dgm:resizeHandles val="exact"/>
        </dgm:presLayoutVars>
      </dgm:prSet>
      <dgm:spPr/>
    </dgm:pt>
    <dgm:pt modelId="{92FE112C-E63D-42B7-BA8C-7B42484F76D3}" type="pres">
      <dgm:prSet presAssocID="{5B407363-31C5-4317-9231-E2418EF4406E}" presName="ribbon" presStyleLbl="node1" presStyleIdx="0" presStyleCnt="1"/>
      <dgm:spPr/>
    </dgm:pt>
    <dgm:pt modelId="{03B11B1F-494F-44C3-8AC0-06218A10C23E}" type="pres">
      <dgm:prSet presAssocID="{5B407363-31C5-4317-9231-E2418EF4406E}" presName="leftArrowText" presStyleLbl="node1" presStyleIdx="0" presStyleCnt="1">
        <dgm:presLayoutVars>
          <dgm:chMax val="0"/>
          <dgm:bulletEnabled val="1"/>
        </dgm:presLayoutVars>
      </dgm:prSet>
      <dgm:spPr/>
    </dgm:pt>
    <dgm:pt modelId="{8D547B1A-244B-4F51-8B78-8E4478397750}" type="pres">
      <dgm:prSet presAssocID="{5B407363-31C5-4317-9231-E2418EF4406E}" presName="rightArrowText" presStyleLbl="node1" presStyleIdx="0" presStyleCnt="1">
        <dgm:presLayoutVars>
          <dgm:chMax val="0"/>
          <dgm:bulletEnabled val="1"/>
        </dgm:presLayoutVars>
      </dgm:prSet>
      <dgm:spPr/>
    </dgm:pt>
  </dgm:ptLst>
  <dgm:cxnLst>
    <dgm:cxn modelId="{B3F360CC-6F76-4F2C-88B0-4490A53079F0}" srcId="{5B407363-31C5-4317-9231-E2418EF4406E}" destId="{EA58CDFB-2370-4A4E-B7C4-5C429F0968AF}" srcOrd="0" destOrd="0" parTransId="{D696831A-FF24-4EFF-9E4B-C977201E82C8}" sibTransId="{B2A7DDC2-BE0E-4094-9984-0B1671703EE9}"/>
    <dgm:cxn modelId="{55D558E7-69DF-4D6B-A24F-99E9B500E2A1}" type="presOf" srcId="{5B407363-31C5-4317-9231-E2418EF4406E}" destId="{5A3BC902-E591-4AD4-B900-DFE3FA6987A7}" srcOrd="0" destOrd="0" presId="urn:microsoft.com/office/officeart/2005/8/layout/arrow6"/>
    <dgm:cxn modelId="{CF1D519C-08CD-44FA-92D3-2CC0707ADFC8}" srcId="{5B407363-31C5-4317-9231-E2418EF4406E}" destId="{786DC5BC-A3E5-43EC-8377-875713BE5864}" srcOrd="1" destOrd="0" parTransId="{B324E39B-ABCD-4B26-B173-498A10CDA9A0}" sibTransId="{BB482981-78D8-41A1-B2C9-E6A38253F8A8}"/>
    <dgm:cxn modelId="{B0E44C7E-E133-4835-BAA0-0C101ACEEF16}" type="presOf" srcId="{786DC5BC-A3E5-43EC-8377-875713BE5864}" destId="{8D547B1A-244B-4F51-8B78-8E4478397750}" srcOrd="0" destOrd="0" presId="urn:microsoft.com/office/officeart/2005/8/layout/arrow6"/>
    <dgm:cxn modelId="{2D588604-27A9-400C-8463-3992E5144135}" type="presOf" srcId="{EA58CDFB-2370-4A4E-B7C4-5C429F0968AF}" destId="{03B11B1F-494F-44C3-8AC0-06218A10C23E}" srcOrd="0" destOrd="0" presId="urn:microsoft.com/office/officeart/2005/8/layout/arrow6"/>
    <dgm:cxn modelId="{B691500A-9B49-4EC4-8C2F-8581F826F66D}" type="presParOf" srcId="{5A3BC902-E591-4AD4-B900-DFE3FA6987A7}" destId="{92FE112C-E63D-42B7-BA8C-7B42484F76D3}" srcOrd="0" destOrd="0" presId="urn:microsoft.com/office/officeart/2005/8/layout/arrow6"/>
    <dgm:cxn modelId="{72100DA9-2C8F-44AA-BDED-7D9F8AC191FD}" type="presParOf" srcId="{5A3BC902-E591-4AD4-B900-DFE3FA6987A7}" destId="{03B11B1F-494F-44C3-8AC0-06218A10C23E}" srcOrd="1" destOrd="0" presId="urn:microsoft.com/office/officeart/2005/8/layout/arrow6"/>
    <dgm:cxn modelId="{5DB3A70F-D3CD-4F1B-AA70-B4C6B39D1E66}" type="presParOf" srcId="{5A3BC902-E591-4AD4-B900-DFE3FA6987A7}" destId="{8D547B1A-244B-4F51-8B78-8E447839775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F8BF05-BDD9-4BE2-8C62-91A34966D09E}" type="doc">
      <dgm:prSet loTypeId="urn:microsoft.com/office/officeart/2005/8/layout/hList6" loCatId="list" qsTypeId="urn:microsoft.com/office/officeart/2005/8/quickstyle/3d7" qsCatId="3D" csTypeId="urn:microsoft.com/office/officeart/2005/8/colors/accent0_1" csCatId="mainScheme"/>
      <dgm:spPr/>
      <dgm:t>
        <a:bodyPr/>
        <a:lstStyle/>
        <a:p>
          <a:endParaRPr lang="en-US"/>
        </a:p>
      </dgm:t>
    </dgm:pt>
    <dgm:pt modelId="{F394C9D3-4024-4CAD-ABFB-D35C4DBCF36A}">
      <dgm:prSet/>
      <dgm:spPr/>
      <dgm:t>
        <a:bodyPr/>
        <a:lstStyle/>
        <a:p>
          <a:pPr rtl="1"/>
          <a:r>
            <a:rPr lang="fa-IR" dirty="0">
              <a:cs typeface="B Zar" pitchFamily="2" charset="-78"/>
            </a:rPr>
            <a:t>دیدگاه مالیاتی</a:t>
          </a:r>
          <a:endParaRPr lang="en-US" dirty="0">
            <a:cs typeface="B Zar" pitchFamily="2" charset="-78"/>
          </a:endParaRPr>
        </a:p>
      </dgm:t>
    </dgm:pt>
    <dgm:pt modelId="{AF05D00A-9492-4690-87BB-8D9DD791C47C}" type="parTrans" cxnId="{7FC175B0-4FC1-4C28-AC2B-25DCF3E649D0}">
      <dgm:prSet/>
      <dgm:spPr/>
      <dgm:t>
        <a:bodyPr/>
        <a:lstStyle/>
        <a:p>
          <a:endParaRPr lang="en-US">
            <a:cs typeface="B Zar" pitchFamily="2" charset="-78"/>
          </a:endParaRPr>
        </a:p>
      </dgm:t>
    </dgm:pt>
    <dgm:pt modelId="{BB4252A9-6034-4160-ACBA-95B96141E87A}" type="sibTrans" cxnId="{7FC175B0-4FC1-4C28-AC2B-25DCF3E649D0}">
      <dgm:prSet/>
      <dgm:spPr/>
      <dgm:t>
        <a:bodyPr/>
        <a:lstStyle/>
        <a:p>
          <a:endParaRPr lang="en-US">
            <a:cs typeface="B Zar" pitchFamily="2" charset="-78"/>
          </a:endParaRPr>
        </a:p>
      </dgm:t>
    </dgm:pt>
    <dgm:pt modelId="{0121CF3D-C1E9-4236-BE20-B8E5358F78DA}">
      <dgm:prSet/>
      <dgm:spPr/>
      <dgm:t>
        <a:bodyPr/>
        <a:lstStyle/>
        <a:p>
          <a:pPr rtl="1"/>
          <a:r>
            <a:rPr lang="fa-IR" dirty="0">
              <a:cs typeface="B Zar" pitchFamily="2" charset="-78"/>
            </a:rPr>
            <a:t>انتقال دستمزد یا ثروت کارکنان</a:t>
          </a:r>
          <a:endParaRPr lang="en-US" dirty="0">
            <a:cs typeface="B Zar" pitchFamily="2" charset="-78"/>
          </a:endParaRPr>
        </a:p>
      </dgm:t>
    </dgm:pt>
    <dgm:pt modelId="{46BB8507-085B-40C5-8480-087607D08E2A}" type="parTrans" cxnId="{4479CFFE-1ADD-4793-95FC-6DAE956F4427}">
      <dgm:prSet/>
      <dgm:spPr/>
      <dgm:t>
        <a:bodyPr/>
        <a:lstStyle/>
        <a:p>
          <a:endParaRPr lang="en-US">
            <a:cs typeface="B Zar" pitchFamily="2" charset="-78"/>
          </a:endParaRPr>
        </a:p>
      </dgm:t>
    </dgm:pt>
    <dgm:pt modelId="{C58C966E-0F28-49A7-9348-CEECCF1C30ED}" type="sibTrans" cxnId="{4479CFFE-1ADD-4793-95FC-6DAE956F4427}">
      <dgm:prSet/>
      <dgm:spPr/>
      <dgm:t>
        <a:bodyPr/>
        <a:lstStyle/>
        <a:p>
          <a:endParaRPr lang="en-US">
            <a:cs typeface="B Zar" pitchFamily="2" charset="-78"/>
          </a:endParaRPr>
        </a:p>
      </dgm:t>
    </dgm:pt>
    <dgm:pt modelId="{E1003984-C363-4AA9-BFB0-B90D5CE05A2C}">
      <dgm:prSet/>
      <dgm:spPr/>
      <dgm:t>
        <a:bodyPr/>
        <a:lstStyle/>
        <a:p>
          <a:pPr rtl="1"/>
          <a:r>
            <a:rPr lang="fa-IR" dirty="0">
              <a:cs typeface="B Zar" pitchFamily="2" charset="-78"/>
            </a:rPr>
            <a:t>ارزیابی کمتر از قیمت واقعی یا مزیت اطلاعات</a:t>
          </a:r>
          <a:endParaRPr lang="en-US" dirty="0">
            <a:cs typeface="B Zar" pitchFamily="2" charset="-78"/>
          </a:endParaRPr>
        </a:p>
      </dgm:t>
    </dgm:pt>
    <dgm:pt modelId="{39E7855D-5870-42D2-9D5A-064ACA6D9A12}" type="parTrans" cxnId="{040F22EA-5E8F-434A-8621-7CE62DFE57F4}">
      <dgm:prSet/>
      <dgm:spPr/>
      <dgm:t>
        <a:bodyPr/>
        <a:lstStyle/>
        <a:p>
          <a:endParaRPr lang="en-US">
            <a:cs typeface="B Zar" pitchFamily="2" charset="-78"/>
          </a:endParaRPr>
        </a:p>
      </dgm:t>
    </dgm:pt>
    <dgm:pt modelId="{EFEDAACC-7BC3-4655-B661-E644A29337E7}" type="sibTrans" cxnId="{040F22EA-5E8F-434A-8621-7CE62DFE57F4}">
      <dgm:prSet/>
      <dgm:spPr/>
      <dgm:t>
        <a:bodyPr/>
        <a:lstStyle/>
        <a:p>
          <a:endParaRPr lang="en-US">
            <a:cs typeface="B Zar" pitchFamily="2" charset="-78"/>
          </a:endParaRPr>
        </a:p>
      </dgm:t>
    </dgm:pt>
    <dgm:pt modelId="{92CA532C-5773-4647-AF73-B655D0E8D910}" type="pres">
      <dgm:prSet presAssocID="{CEF8BF05-BDD9-4BE2-8C62-91A34966D09E}" presName="Name0" presStyleCnt="0">
        <dgm:presLayoutVars>
          <dgm:dir/>
          <dgm:resizeHandles val="exact"/>
        </dgm:presLayoutVars>
      </dgm:prSet>
      <dgm:spPr/>
    </dgm:pt>
    <dgm:pt modelId="{A6F2EABE-FFCA-4C76-B049-22468B62D1CA}" type="pres">
      <dgm:prSet presAssocID="{F394C9D3-4024-4CAD-ABFB-D35C4DBCF36A}" presName="node" presStyleLbl="node1" presStyleIdx="0" presStyleCnt="3">
        <dgm:presLayoutVars>
          <dgm:bulletEnabled val="1"/>
        </dgm:presLayoutVars>
      </dgm:prSet>
      <dgm:spPr/>
    </dgm:pt>
    <dgm:pt modelId="{8C4836C3-D70B-4F83-A083-FFC7B47F6F4B}" type="pres">
      <dgm:prSet presAssocID="{BB4252A9-6034-4160-ACBA-95B96141E87A}" presName="sibTrans" presStyleCnt="0"/>
      <dgm:spPr/>
    </dgm:pt>
    <dgm:pt modelId="{54220EF7-8E24-4624-B634-3B3770B6A9D9}" type="pres">
      <dgm:prSet presAssocID="{0121CF3D-C1E9-4236-BE20-B8E5358F78DA}" presName="node" presStyleLbl="node1" presStyleIdx="1" presStyleCnt="3">
        <dgm:presLayoutVars>
          <dgm:bulletEnabled val="1"/>
        </dgm:presLayoutVars>
      </dgm:prSet>
      <dgm:spPr/>
    </dgm:pt>
    <dgm:pt modelId="{C28E4E7B-F1A1-4020-AE50-37D1EEF31A27}" type="pres">
      <dgm:prSet presAssocID="{C58C966E-0F28-49A7-9348-CEECCF1C30ED}" presName="sibTrans" presStyleCnt="0"/>
      <dgm:spPr/>
    </dgm:pt>
    <dgm:pt modelId="{55D1CD05-828D-458F-89AD-79DBCB62132E}" type="pres">
      <dgm:prSet presAssocID="{E1003984-C363-4AA9-BFB0-B90D5CE05A2C}" presName="node" presStyleLbl="node1" presStyleIdx="2" presStyleCnt="3">
        <dgm:presLayoutVars>
          <dgm:bulletEnabled val="1"/>
        </dgm:presLayoutVars>
      </dgm:prSet>
      <dgm:spPr/>
    </dgm:pt>
  </dgm:ptLst>
  <dgm:cxnLst>
    <dgm:cxn modelId="{63F81468-3858-470F-A0EF-1749E2A9C1C1}" type="presOf" srcId="{0121CF3D-C1E9-4236-BE20-B8E5358F78DA}" destId="{54220EF7-8E24-4624-B634-3B3770B6A9D9}" srcOrd="0" destOrd="0" presId="urn:microsoft.com/office/officeart/2005/8/layout/hList6"/>
    <dgm:cxn modelId="{4479CFFE-1ADD-4793-95FC-6DAE956F4427}" srcId="{CEF8BF05-BDD9-4BE2-8C62-91A34966D09E}" destId="{0121CF3D-C1E9-4236-BE20-B8E5358F78DA}" srcOrd="1" destOrd="0" parTransId="{46BB8507-085B-40C5-8480-087607D08E2A}" sibTransId="{C58C966E-0F28-49A7-9348-CEECCF1C30ED}"/>
    <dgm:cxn modelId="{B27B538C-53D5-46D1-A25C-6A787438F7A3}" type="presOf" srcId="{CEF8BF05-BDD9-4BE2-8C62-91A34966D09E}" destId="{92CA532C-5773-4647-AF73-B655D0E8D910}" srcOrd="0" destOrd="0" presId="urn:microsoft.com/office/officeart/2005/8/layout/hList6"/>
    <dgm:cxn modelId="{34B95AA2-54D4-41C1-BDC6-A8C646B0DA1B}" type="presOf" srcId="{E1003984-C363-4AA9-BFB0-B90D5CE05A2C}" destId="{55D1CD05-828D-458F-89AD-79DBCB62132E}" srcOrd="0" destOrd="0" presId="urn:microsoft.com/office/officeart/2005/8/layout/hList6"/>
    <dgm:cxn modelId="{05FF8FB2-E125-4DAD-96ED-323EE13A9A2A}" type="presOf" srcId="{F394C9D3-4024-4CAD-ABFB-D35C4DBCF36A}" destId="{A6F2EABE-FFCA-4C76-B049-22468B62D1CA}" srcOrd="0" destOrd="0" presId="urn:microsoft.com/office/officeart/2005/8/layout/hList6"/>
    <dgm:cxn modelId="{7FC175B0-4FC1-4C28-AC2B-25DCF3E649D0}" srcId="{CEF8BF05-BDD9-4BE2-8C62-91A34966D09E}" destId="{F394C9D3-4024-4CAD-ABFB-D35C4DBCF36A}" srcOrd="0" destOrd="0" parTransId="{AF05D00A-9492-4690-87BB-8D9DD791C47C}" sibTransId="{BB4252A9-6034-4160-ACBA-95B96141E87A}"/>
    <dgm:cxn modelId="{040F22EA-5E8F-434A-8621-7CE62DFE57F4}" srcId="{CEF8BF05-BDD9-4BE2-8C62-91A34966D09E}" destId="{E1003984-C363-4AA9-BFB0-B90D5CE05A2C}" srcOrd="2" destOrd="0" parTransId="{39E7855D-5870-42D2-9D5A-064ACA6D9A12}" sibTransId="{EFEDAACC-7BC3-4655-B661-E644A29337E7}"/>
    <dgm:cxn modelId="{C614B15A-1FA2-48B3-B723-6375C2A2EC3B}" type="presParOf" srcId="{92CA532C-5773-4647-AF73-B655D0E8D910}" destId="{A6F2EABE-FFCA-4C76-B049-22468B62D1CA}" srcOrd="0" destOrd="0" presId="urn:microsoft.com/office/officeart/2005/8/layout/hList6"/>
    <dgm:cxn modelId="{3DCD770A-1E88-4159-8796-D85B4136E0B5}" type="presParOf" srcId="{92CA532C-5773-4647-AF73-B655D0E8D910}" destId="{8C4836C3-D70B-4F83-A083-FFC7B47F6F4B}" srcOrd="1" destOrd="0" presId="urn:microsoft.com/office/officeart/2005/8/layout/hList6"/>
    <dgm:cxn modelId="{1431CCA8-3B01-4F58-880D-3D0898A26E31}" type="presParOf" srcId="{92CA532C-5773-4647-AF73-B655D0E8D910}" destId="{54220EF7-8E24-4624-B634-3B3770B6A9D9}" srcOrd="2" destOrd="0" presId="urn:microsoft.com/office/officeart/2005/8/layout/hList6"/>
    <dgm:cxn modelId="{51920B08-D9ED-4AEA-8765-8D03C2FB9BF7}" type="presParOf" srcId="{92CA532C-5773-4647-AF73-B655D0E8D910}" destId="{C28E4E7B-F1A1-4020-AE50-37D1EEF31A27}" srcOrd="3" destOrd="0" presId="urn:microsoft.com/office/officeart/2005/8/layout/hList6"/>
    <dgm:cxn modelId="{D13112A8-DEA6-412B-9774-27AE6CE4B09E}" type="presParOf" srcId="{92CA532C-5773-4647-AF73-B655D0E8D910}" destId="{55D1CD05-828D-458F-89AD-79DBCB62132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8E1B1E2-C9B0-40E4-A4E7-96ACC75D88E2}" type="doc">
      <dgm:prSet loTypeId="urn:microsoft.com/office/officeart/2005/8/layout/lProcess2" loCatId="list" qsTypeId="urn:microsoft.com/office/officeart/2005/8/quickstyle/3d6" qsCatId="3D" csTypeId="urn:microsoft.com/office/officeart/2005/8/colors/accent1_2" csCatId="accent1" phldr="1"/>
      <dgm:spPr/>
      <dgm:t>
        <a:bodyPr/>
        <a:lstStyle/>
        <a:p>
          <a:endParaRPr lang="en-US"/>
        </a:p>
      </dgm:t>
    </dgm:pt>
    <dgm:pt modelId="{FBDCA71D-E0AB-43C0-9B0D-3CD48E07A362}">
      <dgm:prSet/>
      <dgm:spPr/>
      <dgm:t>
        <a:bodyPr/>
        <a:lstStyle/>
        <a:p>
          <a:pPr rtl="1"/>
          <a:r>
            <a:rPr lang="ar-SA" b="1" dirty="0">
              <a:cs typeface="B Titr" pitchFamily="2" charset="-78"/>
            </a:rPr>
            <a:t>وقتي شركت </a:t>
          </a:r>
          <a:r>
            <a:rPr lang="en-US" b="1" dirty="0">
              <a:cs typeface="B Titr" pitchFamily="2" charset="-78"/>
            </a:rPr>
            <a:t>A</a:t>
          </a:r>
          <a:r>
            <a:rPr lang="ar-SA" b="1" dirty="0">
              <a:cs typeface="B Titr" pitchFamily="2" charset="-78"/>
            </a:rPr>
            <a:t> اعلام مي‌كند كه قصد قبض</a:t>
          </a:r>
          <a:r>
            <a:rPr lang="fa-IR" b="1" dirty="0" err="1">
              <a:cs typeface="B Titr" pitchFamily="2" charset="-78"/>
            </a:rPr>
            <a:t>ه‌ی</a:t>
          </a:r>
          <a:r>
            <a:rPr lang="ar-SA" b="1" dirty="0">
              <a:cs typeface="B Titr" pitchFamily="2" charset="-78"/>
            </a:rPr>
            <a:t> مالكيت شركت </a:t>
          </a:r>
          <a:r>
            <a:rPr lang="en-US" b="1" dirty="0">
              <a:cs typeface="B Titr" pitchFamily="2" charset="-78"/>
            </a:rPr>
            <a:t>B</a:t>
          </a:r>
          <a:r>
            <a:rPr lang="ar-SA" b="1" dirty="0">
              <a:cs typeface="B Titr" pitchFamily="2" charset="-78"/>
            </a:rPr>
            <a:t> را دارد، چه اتفاقي در موارد زير مي‌افتد: </a:t>
          </a:r>
          <a:endParaRPr lang="en-US" b="1" dirty="0">
            <a:cs typeface="B Titr" pitchFamily="2" charset="-78"/>
          </a:endParaRPr>
        </a:p>
      </dgm:t>
    </dgm:pt>
    <dgm:pt modelId="{E367654A-DC1F-4B4F-B5B2-81D72F0623F0}" type="parTrans" cxnId="{1742BDC2-132D-49D9-BB6F-69795F036293}">
      <dgm:prSet/>
      <dgm:spPr/>
      <dgm:t>
        <a:bodyPr/>
        <a:lstStyle/>
        <a:p>
          <a:endParaRPr lang="en-US"/>
        </a:p>
      </dgm:t>
    </dgm:pt>
    <dgm:pt modelId="{93245E3C-1A45-435D-BF81-84A3671E9750}" type="sibTrans" cxnId="{1742BDC2-132D-49D9-BB6F-69795F036293}">
      <dgm:prSet/>
      <dgm:spPr/>
      <dgm:t>
        <a:bodyPr/>
        <a:lstStyle/>
        <a:p>
          <a:endParaRPr lang="en-US"/>
        </a:p>
      </dgm:t>
    </dgm:pt>
    <dgm:pt modelId="{10241C93-7226-4FF0-B191-21A411A4712D}">
      <dgm:prSet/>
      <dgm:spPr/>
      <dgm:t>
        <a:bodyPr/>
        <a:lstStyle/>
        <a:p>
          <a:pPr rtl="1"/>
          <a:r>
            <a:rPr lang="ar-SA" b="1" dirty="0">
              <a:cs typeface="B Zar" pitchFamily="2" charset="-78"/>
            </a:rPr>
            <a:t> قيمت سهام شركت </a:t>
          </a:r>
          <a:r>
            <a:rPr lang="en-US" b="1" dirty="0">
              <a:cs typeface="B Zar" pitchFamily="2" charset="-78"/>
            </a:rPr>
            <a:t>B</a:t>
          </a:r>
          <a:r>
            <a:rPr lang="ar-SA" b="1" dirty="0">
              <a:cs typeface="B Zar" pitchFamily="2" charset="-78"/>
            </a:rPr>
            <a:t> ؟   </a:t>
          </a:r>
          <a:endParaRPr lang="en-US" b="1" dirty="0">
            <a:cs typeface="B Zar" pitchFamily="2" charset="-78"/>
          </a:endParaRPr>
        </a:p>
      </dgm:t>
    </dgm:pt>
    <dgm:pt modelId="{E7C1C47A-73B4-45CC-B66A-B5673AA65F3B}" type="parTrans" cxnId="{E8C7B59D-E1A9-4C75-8710-D4B4F7EABB02}">
      <dgm:prSet/>
      <dgm:spPr/>
      <dgm:t>
        <a:bodyPr/>
        <a:lstStyle/>
        <a:p>
          <a:endParaRPr lang="en-US"/>
        </a:p>
      </dgm:t>
    </dgm:pt>
    <dgm:pt modelId="{AED41109-5168-4875-A009-0C6FCEDBBB47}" type="sibTrans" cxnId="{E8C7B59D-E1A9-4C75-8710-D4B4F7EABB02}">
      <dgm:prSet/>
      <dgm:spPr/>
      <dgm:t>
        <a:bodyPr/>
        <a:lstStyle/>
        <a:p>
          <a:endParaRPr lang="en-US"/>
        </a:p>
      </dgm:t>
    </dgm:pt>
    <dgm:pt modelId="{783B1B1E-A6A4-41D1-9E85-3FAFA57AD93B}">
      <dgm:prSet/>
      <dgm:spPr/>
      <dgm:t>
        <a:bodyPr/>
        <a:lstStyle/>
        <a:p>
          <a:pPr rtl="1"/>
          <a:r>
            <a:rPr lang="ar-SA" b="1" dirty="0">
              <a:cs typeface="B Zar" pitchFamily="2" charset="-78"/>
            </a:rPr>
            <a:t>قيمت سهام شركت </a:t>
          </a:r>
          <a:r>
            <a:rPr lang="en-US" b="1" dirty="0">
              <a:cs typeface="B Zar" pitchFamily="2" charset="-78"/>
            </a:rPr>
            <a:t>A</a:t>
          </a:r>
          <a:r>
            <a:rPr lang="ar-SA" b="1" dirty="0">
              <a:cs typeface="B Zar" pitchFamily="2" charset="-78"/>
            </a:rPr>
            <a:t> ؟</a:t>
          </a:r>
          <a:endParaRPr lang="en-US" b="1" dirty="0">
            <a:cs typeface="B Zar" pitchFamily="2" charset="-78"/>
          </a:endParaRPr>
        </a:p>
      </dgm:t>
    </dgm:pt>
    <dgm:pt modelId="{2B5698AD-520D-48FE-B7D3-D127366CFD27}" type="parTrans" cxnId="{0FD4E5A5-3E21-4841-A32A-8BAB87A003B7}">
      <dgm:prSet/>
      <dgm:spPr/>
      <dgm:t>
        <a:bodyPr/>
        <a:lstStyle/>
        <a:p>
          <a:endParaRPr lang="en-US"/>
        </a:p>
      </dgm:t>
    </dgm:pt>
    <dgm:pt modelId="{45906AFD-B33C-4FC1-97B7-41AF6919DFA2}" type="sibTrans" cxnId="{0FD4E5A5-3E21-4841-A32A-8BAB87A003B7}">
      <dgm:prSet/>
      <dgm:spPr/>
      <dgm:t>
        <a:bodyPr/>
        <a:lstStyle/>
        <a:p>
          <a:endParaRPr lang="en-US"/>
        </a:p>
      </dgm:t>
    </dgm:pt>
    <dgm:pt modelId="{CBD8F4D5-6F82-4A4C-A0DC-15FEF096B3D2}" type="pres">
      <dgm:prSet presAssocID="{38E1B1E2-C9B0-40E4-A4E7-96ACC75D88E2}" presName="theList" presStyleCnt="0">
        <dgm:presLayoutVars>
          <dgm:dir/>
          <dgm:animLvl val="lvl"/>
          <dgm:resizeHandles val="exact"/>
        </dgm:presLayoutVars>
      </dgm:prSet>
      <dgm:spPr/>
    </dgm:pt>
    <dgm:pt modelId="{0785C7F5-90BE-425D-9CEE-D2FEAD8F53A7}" type="pres">
      <dgm:prSet presAssocID="{FBDCA71D-E0AB-43C0-9B0D-3CD48E07A362}" presName="compNode" presStyleCnt="0"/>
      <dgm:spPr/>
    </dgm:pt>
    <dgm:pt modelId="{435672E9-3DD8-4E39-8105-FE53EFD56621}" type="pres">
      <dgm:prSet presAssocID="{FBDCA71D-E0AB-43C0-9B0D-3CD48E07A362}" presName="aNode" presStyleLbl="bgShp" presStyleIdx="0" presStyleCnt="1"/>
      <dgm:spPr/>
    </dgm:pt>
    <dgm:pt modelId="{7B0D5D3B-47F6-4B39-B739-D935C7F1F94B}" type="pres">
      <dgm:prSet presAssocID="{FBDCA71D-E0AB-43C0-9B0D-3CD48E07A362}" presName="textNode" presStyleLbl="bgShp" presStyleIdx="0" presStyleCnt="1"/>
      <dgm:spPr/>
    </dgm:pt>
    <dgm:pt modelId="{62675062-804C-41E5-A182-0C0FA759A116}" type="pres">
      <dgm:prSet presAssocID="{FBDCA71D-E0AB-43C0-9B0D-3CD48E07A362}" presName="compChildNode" presStyleCnt="0"/>
      <dgm:spPr/>
    </dgm:pt>
    <dgm:pt modelId="{10E20DC8-1A14-4A69-8526-4D30AC7E8ED9}" type="pres">
      <dgm:prSet presAssocID="{FBDCA71D-E0AB-43C0-9B0D-3CD48E07A362}" presName="theInnerList" presStyleCnt="0"/>
      <dgm:spPr/>
    </dgm:pt>
    <dgm:pt modelId="{735F8AD8-85A5-4A2B-B19E-CCA012B5A1EA}" type="pres">
      <dgm:prSet presAssocID="{10241C93-7226-4FF0-B191-21A411A4712D}" presName="childNode" presStyleLbl="node1" presStyleIdx="0" presStyleCnt="2">
        <dgm:presLayoutVars>
          <dgm:bulletEnabled val="1"/>
        </dgm:presLayoutVars>
      </dgm:prSet>
      <dgm:spPr/>
    </dgm:pt>
    <dgm:pt modelId="{3CCA4051-4754-4601-BA1E-B905EDBABAA6}" type="pres">
      <dgm:prSet presAssocID="{10241C93-7226-4FF0-B191-21A411A4712D}" presName="aSpace2" presStyleCnt="0"/>
      <dgm:spPr/>
    </dgm:pt>
    <dgm:pt modelId="{BAB629E4-4451-482E-936D-AA803B59EE29}" type="pres">
      <dgm:prSet presAssocID="{783B1B1E-A6A4-41D1-9E85-3FAFA57AD93B}" presName="childNode" presStyleLbl="node1" presStyleIdx="1" presStyleCnt="2">
        <dgm:presLayoutVars>
          <dgm:bulletEnabled val="1"/>
        </dgm:presLayoutVars>
      </dgm:prSet>
      <dgm:spPr/>
    </dgm:pt>
  </dgm:ptLst>
  <dgm:cxnLst>
    <dgm:cxn modelId="{0FD4E5A5-3E21-4841-A32A-8BAB87A003B7}" srcId="{FBDCA71D-E0AB-43C0-9B0D-3CD48E07A362}" destId="{783B1B1E-A6A4-41D1-9E85-3FAFA57AD93B}" srcOrd="1" destOrd="0" parTransId="{2B5698AD-520D-48FE-B7D3-D127366CFD27}" sibTransId="{45906AFD-B33C-4FC1-97B7-41AF6919DFA2}"/>
    <dgm:cxn modelId="{6737B728-F547-4F88-9712-E1354275202D}" type="presOf" srcId="{38E1B1E2-C9B0-40E4-A4E7-96ACC75D88E2}" destId="{CBD8F4D5-6F82-4A4C-A0DC-15FEF096B3D2}" srcOrd="0" destOrd="0" presId="urn:microsoft.com/office/officeart/2005/8/layout/lProcess2"/>
    <dgm:cxn modelId="{E8C7B59D-E1A9-4C75-8710-D4B4F7EABB02}" srcId="{FBDCA71D-E0AB-43C0-9B0D-3CD48E07A362}" destId="{10241C93-7226-4FF0-B191-21A411A4712D}" srcOrd="0" destOrd="0" parTransId="{E7C1C47A-73B4-45CC-B66A-B5673AA65F3B}" sibTransId="{AED41109-5168-4875-A009-0C6FCEDBBB47}"/>
    <dgm:cxn modelId="{1742BDC2-132D-49D9-BB6F-69795F036293}" srcId="{38E1B1E2-C9B0-40E4-A4E7-96ACC75D88E2}" destId="{FBDCA71D-E0AB-43C0-9B0D-3CD48E07A362}" srcOrd="0" destOrd="0" parTransId="{E367654A-DC1F-4B4F-B5B2-81D72F0623F0}" sibTransId="{93245E3C-1A45-435D-BF81-84A3671E9750}"/>
    <dgm:cxn modelId="{943B0B67-C374-49CB-90D7-4E8DDFA31E1C}" type="presOf" srcId="{FBDCA71D-E0AB-43C0-9B0D-3CD48E07A362}" destId="{7B0D5D3B-47F6-4B39-B739-D935C7F1F94B}" srcOrd="1" destOrd="0" presId="urn:microsoft.com/office/officeart/2005/8/layout/lProcess2"/>
    <dgm:cxn modelId="{0FC43985-2CD1-4179-A04E-00BF9FD363AF}" type="presOf" srcId="{10241C93-7226-4FF0-B191-21A411A4712D}" destId="{735F8AD8-85A5-4A2B-B19E-CCA012B5A1EA}" srcOrd="0" destOrd="0" presId="urn:microsoft.com/office/officeart/2005/8/layout/lProcess2"/>
    <dgm:cxn modelId="{E8E99131-022C-4A99-A24B-A13BC6402FC1}" type="presOf" srcId="{FBDCA71D-E0AB-43C0-9B0D-3CD48E07A362}" destId="{435672E9-3DD8-4E39-8105-FE53EFD56621}" srcOrd="0" destOrd="0" presId="urn:microsoft.com/office/officeart/2005/8/layout/lProcess2"/>
    <dgm:cxn modelId="{B6340A67-8B86-4B0C-A628-8A7C50878523}" type="presOf" srcId="{783B1B1E-A6A4-41D1-9E85-3FAFA57AD93B}" destId="{BAB629E4-4451-482E-936D-AA803B59EE29}" srcOrd="0" destOrd="0" presId="urn:microsoft.com/office/officeart/2005/8/layout/lProcess2"/>
    <dgm:cxn modelId="{37ADD5FD-44A0-47F1-9E8F-CC58636D8FBA}" type="presParOf" srcId="{CBD8F4D5-6F82-4A4C-A0DC-15FEF096B3D2}" destId="{0785C7F5-90BE-425D-9CEE-D2FEAD8F53A7}" srcOrd="0" destOrd="0" presId="urn:microsoft.com/office/officeart/2005/8/layout/lProcess2"/>
    <dgm:cxn modelId="{9533E9A0-AE70-4B37-8DD6-303D40F6C06C}" type="presParOf" srcId="{0785C7F5-90BE-425D-9CEE-D2FEAD8F53A7}" destId="{435672E9-3DD8-4E39-8105-FE53EFD56621}" srcOrd="0" destOrd="0" presId="urn:microsoft.com/office/officeart/2005/8/layout/lProcess2"/>
    <dgm:cxn modelId="{369A4591-90DD-45B6-A327-52633ED6AE67}" type="presParOf" srcId="{0785C7F5-90BE-425D-9CEE-D2FEAD8F53A7}" destId="{7B0D5D3B-47F6-4B39-B739-D935C7F1F94B}" srcOrd="1" destOrd="0" presId="urn:microsoft.com/office/officeart/2005/8/layout/lProcess2"/>
    <dgm:cxn modelId="{0EEA198C-C50D-4EFC-92D6-5C73014DCB36}" type="presParOf" srcId="{0785C7F5-90BE-425D-9CEE-D2FEAD8F53A7}" destId="{62675062-804C-41E5-A182-0C0FA759A116}" srcOrd="2" destOrd="0" presId="urn:microsoft.com/office/officeart/2005/8/layout/lProcess2"/>
    <dgm:cxn modelId="{5C8FC8FD-2FA1-4F80-8B34-55DBBE134317}" type="presParOf" srcId="{62675062-804C-41E5-A182-0C0FA759A116}" destId="{10E20DC8-1A14-4A69-8526-4D30AC7E8ED9}" srcOrd="0" destOrd="0" presId="urn:microsoft.com/office/officeart/2005/8/layout/lProcess2"/>
    <dgm:cxn modelId="{AA9E78B9-27D8-49AD-B9DB-57059AAFE95E}" type="presParOf" srcId="{10E20DC8-1A14-4A69-8526-4D30AC7E8ED9}" destId="{735F8AD8-85A5-4A2B-B19E-CCA012B5A1EA}" srcOrd="0" destOrd="0" presId="urn:microsoft.com/office/officeart/2005/8/layout/lProcess2"/>
    <dgm:cxn modelId="{FB150E9F-A360-4509-A733-0BAC3E927FF5}" type="presParOf" srcId="{10E20DC8-1A14-4A69-8526-4D30AC7E8ED9}" destId="{3CCA4051-4754-4601-BA1E-B905EDBABAA6}" srcOrd="1" destOrd="0" presId="urn:microsoft.com/office/officeart/2005/8/layout/lProcess2"/>
    <dgm:cxn modelId="{656BCFD5-849A-493F-976F-75F32AAABE65}" type="presParOf" srcId="{10E20DC8-1A14-4A69-8526-4D30AC7E8ED9}" destId="{BAB629E4-4451-482E-936D-AA803B59EE2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7651B5E-7D6F-4356-B967-8D2A7E19DC2E}" type="doc">
      <dgm:prSet loTypeId="urn:microsoft.com/office/officeart/2005/8/layout/vList2" loCatId="list" qsTypeId="urn:microsoft.com/office/officeart/2005/8/quickstyle/3d2#13" qsCatId="3D" csTypeId="urn:microsoft.com/office/officeart/2005/8/colors/accent0_2" csCatId="mainScheme" phldr="1"/>
      <dgm:spPr/>
      <dgm:t>
        <a:bodyPr/>
        <a:lstStyle/>
        <a:p>
          <a:endParaRPr lang="en-US"/>
        </a:p>
      </dgm:t>
    </dgm:pt>
    <dgm:pt modelId="{D0308793-E4BD-46FE-B06A-711550983432}">
      <dgm:prSet/>
      <dgm:spPr/>
      <dgm:t>
        <a:bodyPr/>
        <a:lstStyle/>
        <a:p>
          <a:pPr algn="ctr" rtl="1"/>
          <a:r>
            <a:rPr lang="ar-SA" dirty="0">
              <a:cs typeface="B Zar" pitchFamily="2" charset="-78"/>
            </a:rPr>
            <a:t>مسائل تلفيق و يكپارچگي </a:t>
          </a:r>
          <a:endParaRPr lang="en-US" dirty="0">
            <a:cs typeface="B Zar" pitchFamily="2" charset="-78"/>
          </a:endParaRPr>
        </a:p>
      </dgm:t>
    </dgm:pt>
    <dgm:pt modelId="{36ED922F-5206-4496-8308-811AD11A0355}" type="parTrans" cxnId="{CAB7D9C2-6739-43EE-934D-AFE89F5E3A3A}">
      <dgm:prSet/>
      <dgm:spPr/>
      <dgm:t>
        <a:bodyPr/>
        <a:lstStyle/>
        <a:p>
          <a:pPr algn="ctr"/>
          <a:endParaRPr lang="en-US">
            <a:cs typeface="B Zar" pitchFamily="2" charset="-78"/>
          </a:endParaRPr>
        </a:p>
      </dgm:t>
    </dgm:pt>
    <dgm:pt modelId="{A6BADB5B-98D1-41AF-BA2E-A0A54617966E}" type="sibTrans" cxnId="{CAB7D9C2-6739-43EE-934D-AFE89F5E3A3A}">
      <dgm:prSet/>
      <dgm:spPr/>
      <dgm:t>
        <a:bodyPr/>
        <a:lstStyle/>
        <a:p>
          <a:pPr algn="ctr"/>
          <a:endParaRPr lang="en-US">
            <a:cs typeface="B Zar" pitchFamily="2" charset="-78"/>
          </a:endParaRPr>
        </a:p>
      </dgm:t>
    </dgm:pt>
    <dgm:pt modelId="{3B3226B1-79CD-4F34-AF12-854F0703E810}">
      <dgm:prSet/>
      <dgm:spPr/>
      <dgm:t>
        <a:bodyPr/>
        <a:lstStyle/>
        <a:p>
          <a:pPr algn="ctr" rtl="1"/>
          <a:r>
            <a:rPr lang="ar-SA" dirty="0">
              <a:cs typeface="B Zar" pitchFamily="2" charset="-78"/>
            </a:rPr>
            <a:t>ارزيابي ناكافي هدف </a:t>
          </a:r>
          <a:endParaRPr lang="en-US" dirty="0">
            <a:cs typeface="B Zar" pitchFamily="2" charset="-78"/>
          </a:endParaRPr>
        </a:p>
      </dgm:t>
    </dgm:pt>
    <dgm:pt modelId="{733C4CC8-96EE-46C3-AB0C-953D4E5D14E8}" type="parTrans" cxnId="{E09F0D3C-0A8B-47DE-97D6-FC89D3CACF98}">
      <dgm:prSet/>
      <dgm:spPr/>
      <dgm:t>
        <a:bodyPr/>
        <a:lstStyle/>
        <a:p>
          <a:pPr algn="ctr"/>
          <a:endParaRPr lang="en-US">
            <a:cs typeface="B Zar" pitchFamily="2" charset="-78"/>
          </a:endParaRPr>
        </a:p>
      </dgm:t>
    </dgm:pt>
    <dgm:pt modelId="{851D6F7F-AD6D-4C00-B44B-4ED1774F13A1}" type="sibTrans" cxnId="{E09F0D3C-0A8B-47DE-97D6-FC89D3CACF98}">
      <dgm:prSet/>
      <dgm:spPr/>
      <dgm:t>
        <a:bodyPr/>
        <a:lstStyle/>
        <a:p>
          <a:pPr algn="ctr"/>
          <a:endParaRPr lang="en-US">
            <a:cs typeface="B Zar" pitchFamily="2" charset="-78"/>
          </a:endParaRPr>
        </a:p>
      </dgm:t>
    </dgm:pt>
    <dgm:pt modelId="{97FCA864-44BE-414B-AE60-4C2BE81B3037}">
      <dgm:prSet/>
      <dgm:spPr/>
      <dgm:t>
        <a:bodyPr/>
        <a:lstStyle/>
        <a:p>
          <a:pPr algn="ctr" rtl="1"/>
          <a:r>
            <a:rPr lang="ar-SA" dirty="0">
              <a:cs typeface="B Zar" pitchFamily="2" charset="-78"/>
            </a:rPr>
            <a:t>بدهي قابل‌ملاحظه </a:t>
          </a:r>
          <a:endParaRPr lang="en-US" dirty="0">
            <a:cs typeface="B Zar" pitchFamily="2" charset="-78"/>
          </a:endParaRPr>
        </a:p>
      </dgm:t>
    </dgm:pt>
    <dgm:pt modelId="{5C70267C-6A23-4DC3-ACAA-7023A1B90972}" type="parTrans" cxnId="{EC39E321-CED5-4D18-B1B3-8C144B2A8662}">
      <dgm:prSet/>
      <dgm:spPr/>
      <dgm:t>
        <a:bodyPr/>
        <a:lstStyle/>
        <a:p>
          <a:pPr algn="ctr"/>
          <a:endParaRPr lang="en-US">
            <a:cs typeface="B Zar" pitchFamily="2" charset="-78"/>
          </a:endParaRPr>
        </a:p>
      </dgm:t>
    </dgm:pt>
    <dgm:pt modelId="{004054BB-18EB-4904-AB11-19ABEFD3C5D2}" type="sibTrans" cxnId="{EC39E321-CED5-4D18-B1B3-8C144B2A8662}">
      <dgm:prSet/>
      <dgm:spPr/>
      <dgm:t>
        <a:bodyPr/>
        <a:lstStyle/>
        <a:p>
          <a:pPr algn="ctr"/>
          <a:endParaRPr lang="en-US">
            <a:cs typeface="B Zar" pitchFamily="2" charset="-78"/>
          </a:endParaRPr>
        </a:p>
      </dgm:t>
    </dgm:pt>
    <dgm:pt modelId="{17A6C5B5-DEB3-4E71-97C1-8EF3C3EA3B2E}">
      <dgm:prSet/>
      <dgm:spPr/>
      <dgm:t>
        <a:bodyPr/>
        <a:lstStyle/>
        <a:p>
          <a:pPr algn="ctr" rtl="1"/>
          <a:r>
            <a:rPr lang="ar-SA" dirty="0">
              <a:cs typeface="B Zar" pitchFamily="2" charset="-78"/>
            </a:rPr>
            <a:t>عدم‌امكان تحقق </a:t>
          </a:r>
          <a:r>
            <a:rPr lang="fa-IR" dirty="0">
              <a:cs typeface="B Zar" pitchFamily="2" charset="-78"/>
            </a:rPr>
            <a:t>هم‌افزایی</a:t>
          </a:r>
          <a:endParaRPr lang="en-US" dirty="0">
            <a:cs typeface="B Zar" pitchFamily="2" charset="-78"/>
          </a:endParaRPr>
        </a:p>
      </dgm:t>
    </dgm:pt>
    <dgm:pt modelId="{D863052E-6851-4893-8CD3-4EDF1515EAC0}" type="parTrans" cxnId="{F345FBF6-8BBC-46ED-AB3F-963DF030888D}">
      <dgm:prSet/>
      <dgm:spPr/>
      <dgm:t>
        <a:bodyPr/>
        <a:lstStyle/>
        <a:p>
          <a:pPr algn="ctr"/>
          <a:endParaRPr lang="en-US">
            <a:cs typeface="B Zar" pitchFamily="2" charset="-78"/>
          </a:endParaRPr>
        </a:p>
      </dgm:t>
    </dgm:pt>
    <dgm:pt modelId="{E5B9B7C8-5817-481C-B727-0C3FB8D5BC85}" type="sibTrans" cxnId="{F345FBF6-8BBC-46ED-AB3F-963DF030888D}">
      <dgm:prSet/>
      <dgm:spPr/>
      <dgm:t>
        <a:bodyPr/>
        <a:lstStyle/>
        <a:p>
          <a:pPr algn="ctr"/>
          <a:endParaRPr lang="en-US">
            <a:cs typeface="B Zar" pitchFamily="2" charset="-78"/>
          </a:endParaRPr>
        </a:p>
      </dgm:t>
    </dgm:pt>
    <dgm:pt modelId="{92E0D919-2C86-4DBE-9B10-145A4DDAD4FE}">
      <dgm:prSet/>
      <dgm:spPr/>
      <dgm:t>
        <a:bodyPr/>
        <a:lstStyle/>
        <a:p>
          <a:pPr algn="ctr" rtl="1"/>
          <a:r>
            <a:rPr lang="ar-SA" dirty="0">
              <a:cs typeface="B Zar" pitchFamily="2" charset="-78"/>
            </a:rPr>
            <a:t>تنوع‌سازي زيادي </a:t>
          </a:r>
          <a:endParaRPr lang="en-US" dirty="0">
            <a:cs typeface="B Zar" pitchFamily="2" charset="-78"/>
          </a:endParaRPr>
        </a:p>
      </dgm:t>
    </dgm:pt>
    <dgm:pt modelId="{720E4BF9-E420-46DD-8F89-1B04565C0853}" type="parTrans" cxnId="{5AC84288-8FDC-48E3-975C-CE64B300A696}">
      <dgm:prSet/>
      <dgm:spPr/>
      <dgm:t>
        <a:bodyPr/>
        <a:lstStyle/>
        <a:p>
          <a:pPr algn="ctr"/>
          <a:endParaRPr lang="en-US">
            <a:cs typeface="B Zar" pitchFamily="2" charset="-78"/>
          </a:endParaRPr>
        </a:p>
      </dgm:t>
    </dgm:pt>
    <dgm:pt modelId="{A3B26296-7303-4747-87F6-721A5C631B0E}" type="sibTrans" cxnId="{5AC84288-8FDC-48E3-975C-CE64B300A696}">
      <dgm:prSet/>
      <dgm:spPr/>
      <dgm:t>
        <a:bodyPr/>
        <a:lstStyle/>
        <a:p>
          <a:pPr algn="ctr"/>
          <a:endParaRPr lang="en-US">
            <a:cs typeface="B Zar" pitchFamily="2" charset="-78"/>
          </a:endParaRPr>
        </a:p>
      </dgm:t>
    </dgm:pt>
    <dgm:pt modelId="{C1375D94-5A4F-4DC5-A055-E90F588B0416}">
      <dgm:prSet/>
      <dgm:spPr/>
      <dgm:t>
        <a:bodyPr/>
        <a:lstStyle/>
        <a:p>
          <a:pPr algn="ctr" rtl="1"/>
          <a:r>
            <a:rPr lang="ar-SA" dirty="0">
              <a:cs typeface="B Zar" pitchFamily="2" charset="-78"/>
            </a:rPr>
            <a:t>ابعاد خيلي بزرگ </a:t>
          </a:r>
          <a:endParaRPr lang="en-US" dirty="0">
            <a:cs typeface="B Zar" pitchFamily="2" charset="-78"/>
          </a:endParaRPr>
        </a:p>
      </dgm:t>
    </dgm:pt>
    <dgm:pt modelId="{17BD7499-ADF0-4C27-97A3-AA1196CA07C1}" type="parTrans" cxnId="{40A0ACA9-875E-4ABE-9DDB-BD9D349C89AE}">
      <dgm:prSet/>
      <dgm:spPr/>
      <dgm:t>
        <a:bodyPr/>
        <a:lstStyle/>
        <a:p>
          <a:pPr algn="ctr"/>
          <a:endParaRPr lang="en-US">
            <a:cs typeface="B Zar" pitchFamily="2" charset="-78"/>
          </a:endParaRPr>
        </a:p>
      </dgm:t>
    </dgm:pt>
    <dgm:pt modelId="{AFDD7D73-8E4A-4A53-BF91-0F61D71246BF}" type="sibTrans" cxnId="{40A0ACA9-875E-4ABE-9DDB-BD9D349C89AE}">
      <dgm:prSet/>
      <dgm:spPr/>
      <dgm:t>
        <a:bodyPr/>
        <a:lstStyle/>
        <a:p>
          <a:pPr algn="ctr"/>
          <a:endParaRPr lang="en-US">
            <a:cs typeface="B Zar" pitchFamily="2" charset="-78"/>
          </a:endParaRPr>
        </a:p>
      </dgm:t>
    </dgm:pt>
    <dgm:pt modelId="{C676B330-F504-41B1-84ED-2927C22D3C1B}">
      <dgm:prSet/>
      <dgm:spPr/>
      <dgm:t>
        <a:bodyPr/>
        <a:lstStyle/>
        <a:p>
          <a:pPr algn="ctr" rtl="1"/>
          <a:r>
            <a:rPr lang="ar-SA" dirty="0">
              <a:cs typeface="B Zar" pitchFamily="2" charset="-78"/>
            </a:rPr>
            <a:t>به سر زبان‌ افتادن در نتيج</a:t>
          </a:r>
          <a:r>
            <a:rPr lang="fa-IR" dirty="0" err="1">
              <a:cs typeface="B Zar" pitchFamily="2" charset="-78"/>
            </a:rPr>
            <a:t>ه‌ی</a:t>
          </a:r>
          <a:r>
            <a:rPr lang="ar-SA" dirty="0">
              <a:cs typeface="B Zar" pitchFamily="2" charset="-78"/>
            </a:rPr>
            <a:t> قبض</a:t>
          </a:r>
          <a:r>
            <a:rPr lang="fa-IR" dirty="0" err="1">
              <a:cs typeface="B Zar" pitchFamily="2" charset="-78"/>
            </a:rPr>
            <a:t>ه‌ی</a:t>
          </a:r>
          <a:r>
            <a:rPr lang="ar-SA" dirty="0">
              <a:cs typeface="B Zar" pitchFamily="2" charset="-78"/>
            </a:rPr>
            <a:t> مالكيت </a:t>
          </a:r>
          <a:endParaRPr lang="en-US" dirty="0">
            <a:cs typeface="B Zar" pitchFamily="2" charset="-78"/>
          </a:endParaRPr>
        </a:p>
      </dgm:t>
    </dgm:pt>
    <dgm:pt modelId="{F4614030-D39C-4910-A676-12029B6BEDDC}" type="parTrans" cxnId="{9CB55483-0838-4C64-91BE-3E2613C2958C}">
      <dgm:prSet/>
      <dgm:spPr/>
      <dgm:t>
        <a:bodyPr/>
        <a:lstStyle/>
        <a:p>
          <a:pPr algn="ctr"/>
          <a:endParaRPr lang="en-US">
            <a:cs typeface="B Zar" pitchFamily="2" charset="-78"/>
          </a:endParaRPr>
        </a:p>
      </dgm:t>
    </dgm:pt>
    <dgm:pt modelId="{CC57664E-C1D6-4EE1-8219-94CB1FF63506}" type="sibTrans" cxnId="{9CB55483-0838-4C64-91BE-3E2613C2958C}">
      <dgm:prSet/>
      <dgm:spPr/>
      <dgm:t>
        <a:bodyPr/>
        <a:lstStyle/>
        <a:p>
          <a:pPr algn="ctr"/>
          <a:endParaRPr lang="en-US">
            <a:cs typeface="B Zar" pitchFamily="2" charset="-78"/>
          </a:endParaRPr>
        </a:p>
      </dgm:t>
    </dgm:pt>
    <dgm:pt modelId="{70E7059D-8B80-4F9F-984A-49828FC4B67E}" type="pres">
      <dgm:prSet presAssocID="{47651B5E-7D6F-4356-B967-8D2A7E19DC2E}" presName="linear" presStyleCnt="0">
        <dgm:presLayoutVars>
          <dgm:animLvl val="lvl"/>
          <dgm:resizeHandles val="exact"/>
        </dgm:presLayoutVars>
      </dgm:prSet>
      <dgm:spPr/>
    </dgm:pt>
    <dgm:pt modelId="{8970B04D-F3C4-4A2D-95DB-EE649BDA7FF9}" type="pres">
      <dgm:prSet presAssocID="{D0308793-E4BD-46FE-B06A-711550983432}" presName="parentText" presStyleLbl="node1" presStyleIdx="0" presStyleCnt="7">
        <dgm:presLayoutVars>
          <dgm:chMax val="0"/>
          <dgm:bulletEnabled val="1"/>
        </dgm:presLayoutVars>
      </dgm:prSet>
      <dgm:spPr/>
    </dgm:pt>
    <dgm:pt modelId="{AF50F0C9-2280-4BC9-940E-F820F230B93C}" type="pres">
      <dgm:prSet presAssocID="{A6BADB5B-98D1-41AF-BA2E-A0A54617966E}" presName="spacer" presStyleCnt="0"/>
      <dgm:spPr/>
    </dgm:pt>
    <dgm:pt modelId="{2ABD53A4-B78E-4480-965A-1A867FABCD8B}" type="pres">
      <dgm:prSet presAssocID="{3B3226B1-79CD-4F34-AF12-854F0703E810}" presName="parentText" presStyleLbl="node1" presStyleIdx="1" presStyleCnt="7">
        <dgm:presLayoutVars>
          <dgm:chMax val="0"/>
          <dgm:bulletEnabled val="1"/>
        </dgm:presLayoutVars>
      </dgm:prSet>
      <dgm:spPr/>
    </dgm:pt>
    <dgm:pt modelId="{44E1CE44-D99D-469A-B958-1ACF5D66BF35}" type="pres">
      <dgm:prSet presAssocID="{851D6F7F-AD6D-4C00-B44B-4ED1774F13A1}" presName="spacer" presStyleCnt="0"/>
      <dgm:spPr/>
    </dgm:pt>
    <dgm:pt modelId="{8E954424-A5EA-499C-8DA9-C7C22701562B}" type="pres">
      <dgm:prSet presAssocID="{97FCA864-44BE-414B-AE60-4C2BE81B3037}" presName="parentText" presStyleLbl="node1" presStyleIdx="2" presStyleCnt="7">
        <dgm:presLayoutVars>
          <dgm:chMax val="0"/>
          <dgm:bulletEnabled val="1"/>
        </dgm:presLayoutVars>
      </dgm:prSet>
      <dgm:spPr/>
    </dgm:pt>
    <dgm:pt modelId="{078A67AE-D42C-4EEE-B8CB-FC58A07B818E}" type="pres">
      <dgm:prSet presAssocID="{004054BB-18EB-4904-AB11-19ABEFD3C5D2}" presName="spacer" presStyleCnt="0"/>
      <dgm:spPr/>
    </dgm:pt>
    <dgm:pt modelId="{524867F7-438D-4ACB-860C-7E0FB0ACCEEC}" type="pres">
      <dgm:prSet presAssocID="{17A6C5B5-DEB3-4E71-97C1-8EF3C3EA3B2E}" presName="parentText" presStyleLbl="node1" presStyleIdx="3" presStyleCnt="7">
        <dgm:presLayoutVars>
          <dgm:chMax val="0"/>
          <dgm:bulletEnabled val="1"/>
        </dgm:presLayoutVars>
      </dgm:prSet>
      <dgm:spPr/>
    </dgm:pt>
    <dgm:pt modelId="{D1AA4137-596F-4423-860F-0A522E26F095}" type="pres">
      <dgm:prSet presAssocID="{E5B9B7C8-5817-481C-B727-0C3FB8D5BC85}" presName="spacer" presStyleCnt="0"/>
      <dgm:spPr/>
    </dgm:pt>
    <dgm:pt modelId="{76650177-B81E-4166-8E50-7E77C53A9578}" type="pres">
      <dgm:prSet presAssocID="{92E0D919-2C86-4DBE-9B10-145A4DDAD4FE}" presName="parentText" presStyleLbl="node1" presStyleIdx="4" presStyleCnt="7">
        <dgm:presLayoutVars>
          <dgm:chMax val="0"/>
          <dgm:bulletEnabled val="1"/>
        </dgm:presLayoutVars>
      </dgm:prSet>
      <dgm:spPr/>
    </dgm:pt>
    <dgm:pt modelId="{137C5769-F254-45C5-942D-1F3D80BC0724}" type="pres">
      <dgm:prSet presAssocID="{A3B26296-7303-4747-87F6-721A5C631B0E}" presName="spacer" presStyleCnt="0"/>
      <dgm:spPr/>
    </dgm:pt>
    <dgm:pt modelId="{A7090F36-5A5D-467E-BDE5-EDC55BFACB53}" type="pres">
      <dgm:prSet presAssocID="{C1375D94-5A4F-4DC5-A055-E90F588B0416}" presName="parentText" presStyleLbl="node1" presStyleIdx="5" presStyleCnt="7">
        <dgm:presLayoutVars>
          <dgm:chMax val="0"/>
          <dgm:bulletEnabled val="1"/>
        </dgm:presLayoutVars>
      </dgm:prSet>
      <dgm:spPr/>
    </dgm:pt>
    <dgm:pt modelId="{1C7ECB29-0585-4792-95CD-BB7D26054392}" type="pres">
      <dgm:prSet presAssocID="{AFDD7D73-8E4A-4A53-BF91-0F61D71246BF}" presName="spacer" presStyleCnt="0"/>
      <dgm:spPr/>
    </dgm:pt>
    <dgm:pt modelId="{4C864DDC-D948-48F2-B902-18F1ED5C3A29}" type="pres">
      <dgm:prSet presAssocID="{C676B330-F504-41B1-84ED-2927C22D3C1B}" presName="parentText" presStyleLbl="node1" presStyleIdx="6" presStyleCnt="7">
        <dgm:presLayoutVars>
          <dgm:chMax val="0"/>
          <dgm:bulletEnabled val="1"/>
        </dgm:presLayoutVars>
      </dgm:prSet>
      <dgm:spPr/>
    </dgm:pt>
  </dgm:ptLst>
  <dgm:cxnLst>
    <dgm:cxn modelId="{6CD0C0CD-4CA0-41F1-B9A7-4E9EB34A136E}" type="presOf" srcId="{C1375D94-5A4F-4DC5-A055-E90F588B0416}" destId="{A7090F36-5A5D-467E-BDE5-EDC55BFACB53}" srcOrd="0" destOrd="0" presId="urn:microsoft.com/office/officeart/2005/8/layout/vList2"/>
    <dgm:cxn modelId="{4203667C-80B5-4159-98D0-19F0E6608FE0}" type="presOf" srcId="{47651B5E-7D6F-4356-B967-8D2A7E19DC2E}" destId="{70E7059D-8B80-4F9F-984A-49828FC4B67E}" srcOrd="0" destOrd="0" presId="urn:microsoft.com/office/officeart/2005/8/layout/vList2"/>
    <dgm:cxn modelId="{F345FBF6-8BBC-46ED-AB3F-963DF030888D}" srcId="{47651B5E-7D6F-4356-B967-8D2A7E19DC2E}" destId="{17A6C5B5-DEB3-4E71-97C1-8EF3C3EA3B2E}" srcOrd="3" destOrd="0" parTransId="{D863052E-6851-4893-8CD3-4EDF1515EAC0}" sibTransId="{E5B9B7C8-5817-481C-B727-0C3FB8D5BC85}"/>
    <dgm:cxn modelId="{5545E3B8-5AD1-425E-9089-524D511F8E5E}" type="presOf" srcId="{92E0D919-2C86-4DBE-9B10-145A4DDAD4FE}" destId="{76650177-B81E-4166-8E50-7E77C53A9578}" srcOrd="0" destOrd="0" presId="urn:microsoft.com/office/officeart/2005/8/layout/vList2"/>
    <dgm:cxn modelId="{0598C897-5A84-497C-AC4E-D86AE7767CF2}" type="presOf" srcId="{D0308793-E4BD-46FE-B06A-711550983432}" destId="{8970B04D-F3C4-4A2D-95DB-EE649BDA7FF9}" srcOrd="0" destOrd="0" presId="urn:microsoft.com/office/officeart/2005/8/layout/vList2"/>
    <dgm:cxn modelId="{01D284B7-A0EA-4D88-9FE8-EB86C2492E13}" type="presOf" srcId="{17A6C5B5-DEB3-4E71-97C1-8EF3C3EA3B2E}" destId="{524867F7-438D-4ACB-860C-7E0FB0ACCEEC}" srcOrd="0" destOrd="0" presId="urn:microsoft.com/office/officeart/2005/8/layout/vList2"/>
    <dgm:cxn modelId="{C0DABB72-31E6-43F4-9EB9-EABB48C28567}" type="presOf" srcId="{3B3226B1-79CD-4F34-AF12-854F0703E810}" destId="{2ABD53A4-B78E-4480-965A-1A867FABCD8B}" srcOrd="0" destOrd="0" presId="urn:microsoft.com/office/officeart/2005/8/layout/vList2"/>
    <dgm:cxn modelId="{EC39E321-CED5-4D18-B1B3-8C144B2A8662}" srcId="{47651B5E-7D6F-4356-B967-8D2A7E19DC2E}" destId="{97FCA864-44BE-414B-AE60-4C2BE81B3037}" srcOrd="2" destOrd="0" parTransId="{5C70267C-6A23-4DC3-ACAA-7023A1B90972}" sibTransId="{004054BB-18EB-4904-AB11-19ABEFD3C5D2}"/>
    <dgm:cxn modelId="{F6D715E8-31BC-4540-BFD3-277B26A6C6FE}" type="presOf" srcId="{97FCA864-44BE-414B-AE60-4C2BE81B3037}" destId="{8E954424-A5EA-499C-8DA9-C7C22701562B}" srcOrd="0" destOrd="0" presId="urn:microsoft.com/office/officeart/2005/8/layout/vList2"/>
    <dgm:cxn modelId="{BCEFE55E-95A7-4928-AF7E-6FD64680DBE3}" type="presOf" srcId="{C676B330-F504-41B1-84ED-2927C22D3C1B}" destId="{4C864DDC-D948-48F2-B902-18F1ED5C3A29}" srcOrd="0" destOrd="0" presId="urn:microsoft.com/office/officeart/2005/8/layout/vList2"/>
    <dgm:cxn modelId="{CAB7D9C2-6739-43EE-934D-AFE89F5E3A3A}" srcId="{47651B5E-7D6F-4356-B967-8D2A7E19DC2E}" destId="{D0308793-E4BD-46FE-B06A-711550983432}" srcOrd="0" destOrd="0" parTransId="{36ED922F-5206-4496-8308-811AD11A0355}" sibTransId="{A6BADB5B-98D1-41AF-BA2E-A0A54617966E}"/>
    <dgm:cxn modelId="{40A0ACA9-875E-4ABE-9DDB-BD9D349C89AE}" srcId="{47651B5E-7D6F-4356-B967-8D2A7E19DC2E}" destId="{C1375D94-5A4F-4DC5-A055-E90F588B0416}" srcOrd="5" destOrd="0" parTransId="{17BD7499-ADF0-4C27-97A3-AA1196CA07C1}" sibTransId="{AFDD7D73-8E4A-4A53-BF91-0F61D71246BF}"/>
    <dgm:cxn modelId="{E09F0D3C-0A8B-47DE-97D6-FC89D3CACF98}" srcId="{47651B5E-7D6F-4356-B967-8D2A7E19DC2E}" destId="{3B3226B1-79CD-4F34-AF12-854F0703E810}" srcOrd="1" destOrd="0" parTransId="{733C4CC8-96EE-46C3-AB0C-953D4E5D14E8}" sibTransId="{851D6F7F-AD6D-4C00-B44B-4ED1774F13A1}"/>
    <dgm:cxn modelId="{9CB55483-0838-4C64-91BE-3E2613C2958C}" srcId="{47651B5E-7D6F-4356-B967-8D2A7E19DC2E}" destId="{C676B330-F504-41B1-84ED-2927C22D3C1B}" srcOrd="6" destOrd="0" parTransId="{F4614030-D39C-4910-A676-12029B6BEDDC}" sibTransId="{CC57664E-C1D6-4EE1-8219-94CB1FF63506}"/>
    <dgm:cxn modelId="{5AC84288-8FDC-48E3-975C-CE64B300A696}" srcId="{47651B5E-7D6F-4356-B967-8D2A7E19DC2E}" destId="{92E0D919-2C86-4DBE-9B10-145A4DDAD4FE}" srcOrd="4" destOrd="0" parTransId="{720E4BF9-E420-46DD-8F89-1B04565C0853}" sibTransId="{A3B26296-7303-4747-87F6-721A5C631B0E}"/>
    <dgm:cxn modelId="{D626CFC0-944D-4028-8ECC-49462339BC6C}" type="presParOf" srcId="{70E7059D-8B80-4F9F-984A-49828FC4B67E}" destId="{8970B04D-F3C4-4A2D-95DB-EE649BDA7FF9}" srcOrd="0" destOrd="0" presId="urn:microsoft.com/office/officeart/2005/8/layout/vList2"/>
    <dgm:cxn modelId="{D9A8BA0D-7567-4C07-9A0C-E507B05B25EE}" type="presParOf" srcId="{70E7059D-8B80-4F9F-984A-49828FC4B67E}" destId="{AF50F0C9-2280-4BC9-940E-F820F230B93C}" srcOrd="1" destOrd="0" presId="urn:microsoft.com/office/officeart/2005/8/layout/vList2"/>
    <dgm:cxn modelId="{9571B3B0-0AD3-4167-A330-58D1601DAD10}" type="presParOf" srcId="{70E7059D-8B80-4F9F-984A-49828FC4B67E}" destId="{2ABD53A4-B78E-4480-965A-1A867FABCD8B}" srcOrd="2" destOrd="0" presId="urn:microsoft.com/office/officeart/2005/8/layout/vList2"/>
    <dgm:cxn modelId="{D1DC1259-97A5-44BB-87E3-BBEDB7375FBC}" type="presParOf" srcId="{70E7059D-8B80-4F9F-984A-49828FC4B67E}" destId="{44E1CE44-D99D-469A-B958-1ACF5D66BF35}" srcOrd="3" destOrd="0" presId="urn:microsoft.com/office/officeart/2005/8/layout/vList2"/>
    <dgm:cxn modelId="{93C47B08-9245-4634-95B4-C713F58B100A}" type="presParOf" srcId="{70E7059D-8B80-4F9F-984A-49828FC4B67E}" destId="{8E954424-A5EA-499C-8DA9-C7C22701562B}" srcOrd="4" destOrd="0" presId="urn:microsoft.com/office/officeart/2005/8/layout/vList2"/>
    <dgm:cxn modelId="{F9B966D6-A1F3-4478-BAE4-269274A7D9BC}" type="presParOf" srcId="{70E7059D-8B80-4F9F-984A-49828FC4B67E}" destId="{078A67AE-D42C-4EEE-B8CB-FC58A07B818E}" srcOrd="5" destOrd="0" presId="urn:microsoft.com/office/officeart/2005/8/layout/vList2"/>
    <dgm:cxn modelId="{D7890613-A675-44F4-94FA-73A29762C636}" type="presParOf" srcId="{70E7059D-8B80-4F9F-984A-49828FC4B67E}" destId="{524867F7-438D-4ACB-860C-7E0FB0ACCEEC}" srcOrd="6" destOrd="0" presId="urn:microsoft.com/office/officeart/2005/8/layout/vList2"/>
    <dgm:cxn modelId="{CB6574B3-5CAE-4C0F-9F48-6AB7F14DA4D6}" type="presParOf" srcId="{70E7059D-8B80-4F9F-984A-49828FC4B67E}" destId="{D1AA4137-596F-4423-860F-0A522E26F095}" srcOrd="7" destOrd="0" presId="urn:microsoft.com/office/officeart/2005/8/layout/vList2"/>
    <dgm:cxn modelId="{E510DDF3-CF3F-4A3A-BF95-E4C204D8051D}" type="presParOf" srcId="{70E7059D-8B80-4F9F-984A-49828FC4B67E}" destId="{76650177-B81E-4166-8E50-7E77C53A9578}" srcOrd="8" destOrd="0" presId="urn:microsoft.com/office/officeart/2005/8/layout/vList2"/>
    <dgm:cxn modelId="{5BDF4D37-4D91-4DF1-A13F-F96D8DFB1D1B}" type="presParOf" srcId="{70E7059D-8B80-4F9F-984A-49828FC4B67E}" destId="{137C5769-F254-45C5-942D-1F3D80BC0724}" srcOrd="9" destOrd="0" presId="urn:microsoft.com/office/officeart/2005/8/layout/vList2"/>
    <dgm:cxn modelId="{2F512282-2840-4775-BB22-160F8BD9BDBB}" type="presParOf" srcId="{70E7059D-8B80-4F9F-984A-49828FC4B67E}" destId="{A7090F36-5A5D-467E-BDE5-EDC55BFACB53}" srcOrd="10" destOrd="0" presId="urn:microsoft.com/office/officeart/2005/8/layout/vList2"/>
    <dgm:cxn modelId="{444F2E0E-418F-4E3F-8487-04740F47A64B}" type="presParOf" srcId="{70E7059D-8B80-4F9F-984A-49828FC4B67E}" destId="{1C7ECB29-0585-4792-95CD-BB7D26054392}" srcOrd="11" destOrd="0" presId="urn:microsoft.com/office/officeart/2005/8/layout/vList2"/>
    <dgm:cxn modelId="{65307418-7005-4CC1-AB43-E6E9D9206F7D}" type="presParOf" srcId="{70E7059D-8B80-4F9F-984A-49828FC4B67E}" destId="{4C864DDC-D948-48F2-B902-18F1ED5C3A2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DB9D6CD-E08D-4009-A998-DB9BE31FDC4F}" type="doc">
      <dgm:prSet loTypeId="urn:microsoft.com/office/officeart/2005/8/layout/hList1" loCatId="list" qsTypeId="urn:microsoft.com/office/officeart/2005/8/quickstyle/3d2#14" qsCatId="3D" csTypeId="urn:microsoft.com/office/officeart/2005/8/colors/accent1_2" csCatId="accent1" phldr="1"/>
      <dgm:spPr/>
      <dgm:t>
        <a:bodyPr/>
        <a:lstStyle/>
        <a:p>
          <a:endParaRPr lang="en-US"/>
        </a:p>
      </dgm:t>
    </dgm:pt>
    <dgm:pt modelId="{C8F141BF-273F-4D06-B693-958D25C10C75}">
      <dgm:prSet/>
      <dgm:spPr/>
      <dgm:t>
        <a:bodyPr/>
        <a:lstStyle/>
        <a:p>
          <a:pPr rtl="1"/>
          <a:r>
            <a:rPr lang="fa-IR" dirty="0">
              <a:cs typeface="B Titr" pitchFamily="2" charset="-78"/>
            </a:rPr>
            <a:t>قوانین مرتبط با تصاحب</a:t>
          </a:r>
          <a:endParaRPr lang="en-US" dirty="0">
            <a:cs typeface="B Titr" pitchFamily="2" charset="-78"/>
          </a:endParaRPr>
        </a:p>
      </dgm:t>
    </dgm:pt>
    <dgm:pt modelId="{7DACD72F-537B-4929-98D2-17F9FF69B25B}" type="parTrans" cxnId="{F540919E-7FC7-425A-A262-AD1A96D59D7F}">
      <dgm:prSet/>
      <dgm:spPr/>
      <dgm:t>
        <a:bodyPr/>
        <a:lstStyle/>
        <a:p>
          <a:endParaRPr lang="en-US"/>
        </a:p>
      </dgm:t>
    </dgm:pt>
    <dgm:pt modelId="{EF1CDFB2-A740-4EB1-AE8D-8257BA34A5EE}" type="sibTrans" cxnId="{F540919E-7FC7-425A-A262-AD1A96D59D7F}">
      <dgm:prSet/>
      <dgm:spPr/>
      <dgm:t>
        <a:bodyPr/>
        <a:lstStyle/>
        <a:p>
          <a:endParaRPr lang="en-US"/>
        </a:p>
      </dgm:t>
    </dgm:pt>
    <dgm:pt modelId="{D538311A-D26F-457E-B264-FA35E8B9926C}">
      <dgm:prSet/>
      <dgm:spPr/>
      <dgm:t>
        <a:bodyPr/>
        <a:lstStyle/>
        <a:p>
          <a:pPr rtl="1"/>
          <a:r>
            <a:rPr lang="fa-IR" dirty="0">
              <a:cs typeface="B Zar" pitchFamily="2" charset="-78"/>
            </a:rPr>
            <a:t>قانون ثبت شرکت‌ها</a:t>
          </a:r>
          <a:endParaRPr lang="en-US" dirty="0">
            <a:cs typeface="B Zar" pitchFamily="2" charset="-78"/>
          </a:endParaRPr>
        </a:p>
      </dgm:t>
    </dgm:pt>
    <dgm:pt modelId="{43B646D0-9958-4F1A-84A4-0AC250F5690C}" type="parTrans" cxnId="{B6AA1E44-F57B-464C-8696-4786D3A89AB9}">
      <dgm:prSet/>
      <dgm:spPr/>
      <dgm:t>
        <a:bodyPr/>
        <a:lstStyle/>
        <a:p>
          <a:endParaRPr lang="en-US"/>
        </a:p>
      </dgm:t>
    </dgm:pt>
    <dgm:pt modelId="{BCE4B59A-2BD8-47C0-BD5D-F5ED259C3EC2}" type="sibTrans" cxnId="{B6AA1E44-F57B-464C-8696-4786D3A89AB9}">
      <dgm:prSet/>
      <dgm:spPr/>
      <dgm:t>
        <a:bodyPr/>
        <a:lstStyle/>
        <a:p>
          <a:endParaRPr lang="en-US"/>
        </a:p>
      </dgm:t>
    </dgm:pt>
    <dgm:pt modelId="{03C5D1B8-ACEC-4E46-8A4B-29F18802E2EA}">
      <dgm:prSet/>
      <dgm:spPr/>
      <dgm:t>
        <a:bodyPr/>
        <a:lstStyle/>
        <a:p>
          <a:pPr rtl="1"/>
          <a:r>
            <a:rPr lang="fa-IR" dirty="0">
              <a:cs typeface="B Zar" pitchFamily="2" charset="-78"/>
            </a:rPr>
            <a:t>قانون رفع موانع تولید </a:t>
          </a:r>
          <a:r>
            <a:rPr lang="fa-IR" dirty="0" err="1">
              <a:cs typeface="B Zar" pitchFamily="2" charset="-78"/>
            </a:rPr>
            <a:t>رقابت‌پذیرو</a:t>
          </a:r>
          <a:r>
            <a:rPr lang="fa-IR" dirty="0">
              <a:cs typeface="B Zar" pitchFamily="2" charset="-78"/>
            </a:rPr>
            <a:t> ارتقای نظام مالی کشور </a:t>
          </a:r>
          <a:endParaRPr lang="en-US" dirty="0">
            <a:cs typeface="B Zar" pitchFamily="2" charset="-78"/>
          </a:endParaRPr>
        </a:p>
      </dgm:t>
    </dgm:pt>
    <dgm:pt modelId="{32DFC429-7CB1-4AA5-BCB4-0282C6A533A7}" type="parTrans" cxnId="{EFB0C803-655F-42F0-9147-4AC8F253282E}">
      <dgm:prSet/>
      <dgm:spPr/>
      <dgm:t>
        <a:bodyPr/>
        <a:lstStyle/>
        <a:p>
          <a:endParaRPr lang="en-US"/>
        </a:p>
      </dgm:t>
    </dgm:pt>
    <dgm:pt modelId="{1C972493-DA93-476F-A99A-1D32625633C0}" type="sibTrans" cxnId="{EFB0C803-655F-42F0-9147-4AC8F253282E}">
      <dgm:prSet/>
      <dgm:spPr/>
      <dgm:t>
        <a:bodyPr/>
        <a:lstStyle/>
        <a:p>
          <a:endParaRPr lang="en-US"/>
        </a:p>
      </dgm:t>
    </dgm:pt>
    <dgm:pt modelId="{0539CC59-FCBD-4759-9702-B3C31B0816FB}">
      <dgm:prSet/>
      <dgm:spPr/>
      <dgm:t>
        <a:bodyPr/>
        <a:lstStyle/>
        <a:p>
          <a:pPr rtl="1"/>
          <a:r>
            <a:rPr lang="fa-IR" dirty="0">
              <a:cs typeface="B Zar" pitchFamily="2" charset="-78"/>
            </a:rPr>
            <a:t>قوانین ضدانحصار</a:t>
          </a:r>
          <a:endParaRPr lang="en-US" dirty="0">
            <a:cs typeface="B Zar" pitchFamily="2" charset="-78"/>
          </a:endParaRPr>
        </a:p>
      </dgm:t>
    </dgm:pt>
    <dgm:pt modelId="{E3DC5E3F-507F-4CA4-825C-0DBA9C02D356}" type="parTrans" cxnId="{4940F4EC-B4F7-4837-9CCF-04EDAE204727}">
      <dgm:prSet/>
      <dgm:spPr/>
      <dgm:t>
        <a:bodyPr/>
        <a:lstStyle/>
        <a:p>
          <a:endParaRPr lang="en-US"/>
        </a:p>
      </dgm:t>
    </dgm:pt>
    <dgm:pt modelId="{5A05DF8F-A78F-472A-A79F-1F0963A0D291}" type="sibTrans" cxnId="{4940F4EC-B4F7-4837-9CCF-04EDAE204727}">
      <dgm:prSet/>
      <dgm:spPr/>
      <dgm:t>
        <a:bodyPr/>
        <a:lstStyle/>
        <a:p>
          <a:endParaRPr lang="en-US"/>
        </a:p>
      </dgm:t>
    </dgm:pt>
    <dgm:pt modelId="{0C6019E5-40F7-46D1-AFBB-5975DB3D28A9}">
      <dgm:prSet/>
      <dgm:spPr/>
      <dgm:t>
        <a:bodyPr/>
        <a:lstStyle/>
        <a:p>
          <a:pPr rtl="1"/>
          <a:r>
            <a:rPr lang="fa-IR" dirty="0">
              <a:cs typeface="B Zar" pitchFamily="2" charset="-78"/>
            </a:rPr>
            <a:t>قانون تجارت</a:t>
          </a:r>
          <a:endParaRPr lang="en-US" dirty="0">
            <a:cs typeface="B Zar" pitchFamily="2" charset="-78"/>
          </a:endParaRPr>
        </a:p>
      </dgm:t>
    </dgm:pt>
    <dgm:pt modelId="{01602CBD-097F-45CD-9D0F-FB4923EDDF0F}" type="parTrans" cxnId="{FD767B2E-779D-4B77-B473-D3C52C507E26}">
      <dgm:prSet/>
      <dgm:spPr/>
      <dgm:t>
        <a:bodyPr/>
        <a:lstStyle/>
        <a:p>
          <a:endParaRPr lang="en-US"/>
        </a:p>
      </dgm:t>
    </dgm:pt>
    <dgm:pt modelId="{1C303DCA-D337-4F7D-B51E-3FC7B60D1D55}" type="sibTrans" cxnId="{FD767B2E-779D-4B77-B473-D3C52C507E26}">
      <dgm:prSet/>
      <dgm:spPr/>
      <dgm:t>
        <a:bodyPr/>
        <a:lstStyle/>
        <a:p>
          <a:endParaRPr lang="en-US"/>
        </a:p>
      </dgm:t>
    </dgm:pt>
    <dgm:pt modelId="{81469935-B8FE-4E5E-A307-B2439D79DE33}" type="pres">
      <dgm:prSet presAssocID="{5DB9D6CD-E08D-4009-A998-DB9BE31FDC4F}" presName="Name0" presStyleCnt="0">
        <dgm:presLayoutVars>
          <dgm:dir/>
          <dgm:animLvl val="lvl"/>
          <dgm:resizeHandles val="exact"/>
        </dgm:presLayoutVars>
      </dgm:prSet>
      <dgm:spPr/>
    </dgm:pt>
    <dgm:pt modelId="{93A371CC-92EB-4C77-A79C-4EC7DFC3EDC9}" type="pres">
      <dgm:prSet presAssocID="{C8F141BF-273F-4D06-B693-958D25C10C75}" presName="composite" presStyleCnt="0"/>
      <dgm:spPr/>
    </dgm:pt>
    <dgm:pt modelId="{33FFCA06-FF47-4CD1-8B75-19F3E09E6B6A}" type="pres">
      <dgm:prSet presAssocID="{C8F141BF-273F-4D06-B693-958D25C10C75}" presName="parTx" presStyleLbl="alignNode1" presStyleIdx="0" presStyleCnt="1" custScaleY="108173" custLinFactNeighborY="-29984">
        <dgm:presLayoutVars>
          <dgm:chMax val="0"/>
          <dgm:chPref val="0"/>
          <dgm:bulletEnabled val="1"/>
        </dgm:presLayoutVars>
      </dgm:prSet>
      <dgm:spPr/>
    </dgm:pt>
    <dgm:pt modelId="{FB865E86-E167-4301-9756-FF5C6D4392FB}" type="pres">
      <dgm:prSet presAssocID="{C8F141BF-273F-4D06-B693-958D25C10C75}" presName="desTx" presStyleLbl="alignAccFollowNode1" presStyleIdx="0" presStyleCnt="1" custScaleY="115730">
        <dgm:presLayoutVars>
          <dgm:bulletEnabled val="1"/>
        </dgm:presLayoutVars>
      </dgm:prSet>
      <dgm:spPr/>
    </dgm:pt>
  </dgm:ptLst>
  <dgm:cxnLst>
    <dgm:cxn modelId="{9DDDD199-0A0A-4A85-9301-FC77C54B6070}" type="presOf" srcId="{0539CC59-FCBD-4759-9702-B3C31B0816FB}" destId="{FB865E86-E167-4301-9756-FF5C6D4392FB}" srcOrd="0" destOrd="3" presId="urn:microsoft.com/office/officeart/2005/8/layout/hList1"/>
    <dgm:cxn modelId="{F540919E-7FC7-425A-A262-AD1A96D59D7F}" srcId="{5DB9D6CD-E08D-4009-A998-DB9BE31FDC4F}" destId="{C8F141BF-273F-4D06-B693-958D25C10C75}" srcOrd="0" destOrd="0" parTransId="{7DACD72F-537B-4929-98D2-17F9FF69B25B}" sibTransId="{EF1CDFB2-A740-4EB1-AE8D-8257BA34A5EE}"/>
    <dgm:cxn modelId="{2575E14E-528E-4D2B-A4C1-C76425B97D47}" type="presOf" srcId="{5DB9D6CD-E08D-4009-A998-DB9BE31FDC4F}" destId="{81469935-B8FE-4E5E-A307-B2439D79DE33}" srcOrd="0" destOrd="0" presId="urn:microsoft.com/office/officeart/2005/8/layout/hList1"/>
    <dgm:cxn modelId="{EFB0C803-655F-42F0-9147-4AC8F253282E}" srcId="{C8F141BF-273F-4D06-B693-958D25C10C75}" destId="{03C5D1B8-ACEC-4E46-8A4B-29F18802E2EA}" srcOrd="2" destOrd="0" parTransId="{32DFC429-7CB1-4AA5-BCB4-0282C6A533A7}" sibTransId="{1C972493-DA93-476F-A99A-1D32625633C0}"/>
    <dgm:cxn modelId="{B6AA1E44-F57B-464C-8696-4786D3A89AB9}" srcId="{C8F141BF-273F-4D06-B693-958D25C10C75}" destId="{D538311A-D26F-457E-B264-FA35E8B9926C}" srcOrd="1" destOrd="0" parTransId="{43B646D0-9958-4F1A-84A4-0AC250F5690C}" sibTransId="{BCE4B59A-2BD8-47C0-BD5D-F5ED259C3EC2}"/>
    <dgm:cxn modelId="{6F9C5839-3874-4D9A-8167-2CD3F0BAFE29}" type="presOf" srcId="{C8F141BF-273F-4D06-B693-958D25C10C75}" destId="{33FFCA06-FF47-4CD1-8B75-19F3E09E6B6A}" srcOrd="0" destOrd="0" presId="urn:microsoft.com/office/officeart/2005/8/layout/hList1"/>
    <dgm:cxn modelId="{7B721897-E775-49D5-BC90-324AE74FBCEB}" type="presOf" srcId="{D538311A-D26F-457E-B264-FA35E8B9926C}" destId="{FB865E86-E167-4301-9756-FF5C6D4392FB}" srcOrd="0" destOrd="1" presId="urn:microsoft.com/office/officeart/2005/8/layout/hList1"/>
    <dgm:cxn modelId="{09DACFE3-E6C7-4369-8079-C701C70A3266}" type="presOf" srcId="{0C6019E5-40F7-46D1-AFBB-5975DB3D28A9}" destId="{FB865E86-E167-4301-9756-FF5C6D4392FB}" srcOrd="0" destOrd="0" presId="urn:microsoft.com/office/officeart/2005/8/layout/hList1"/>
    <dgm:cxn modelId="{4940F4EC-B4F7-4837-9CCF-04EDAE204727}" srcId="{C8F141BF-273F-4D06-B693-958D25C10C75}" destId="{0539CC59-FCBD-4759-9702-B3C31B0816FB}" srcOrd="3" destOrd="0" parTransId="{E3DC5E3F-507F-4CA4-825C-0DBA9C02D356}" sibTransId="{5A05DF8F-A78F-472A-A79F-1F0963A0D291}"/>
    <dgm:cxn modelId="{0A5BDBB4-2ED2-497C-9A6C-6E8C7EF9B5D2}" type="presOf" srcId="{03C5D1B8-ACEC-4E46-8A4B-29F18802E2EA}" destId="{FB865E86-E167-4301-9756-FF5C6D4392FB}" srcOrd="0" destOrd="2" presId="urn:microsoft.com/office/officeart/2005/8/layout/hList1"/>
    <dgm:cxn modelId="{FD767B2E-779D-4B77-B473-D3C52C507E26}" srcId="{C8F141BF-273F-4D06-B693-958D25C10C75}" destId="{0C6019E5-40F7-46D1-AFBB-5975DB3D28A9}" srcOrd="0" destOrd="0" parTransId="{01602CBD-097F-45CD-9D0F-FB4923EDDF0F}" sibTransId="{1C303DCA-D337-4F7D-B51E-3FC7B60D1D55}"/>
    <dgm:cxn modelId="{392A6076-36D8-4A9E-A3E4-D95C6B8978A2}" type="presParOf" srcId="{81469935-B8FE-4E5E-A307-B2439D79DE33}" destId="{93A371CC-92EB-4C77-A79C-4EC7DFC3EDC9}" srcOrd="0" destOrd="0" presId="urn:microsoft.com/office/officeart/2005/8/layout/hList1"/>
    <dgm:cxn modelId="{1CD9A0C4-DF52-4799-90B8-8433B4907D8C}" type="presParOf" srcId="{93A371CC-92EB-4C77-A79C-4EC7DFC3EDC9}" destId="{33FFCA06-FF47-4CD1-8B75-19F3E09E6B6A}" srcOrd="0" destOrd="0" presId="urn:microsoft.com/office/officeart/2005/8/layout/hList1"/>
    <dgm:cxn modelId="{2C7C590F-7C21-4989-B777-915207959E11}" type="presParOf" srcId="{93A371CC-92EB-4C77-A79C-4EC7DFC3EDC9}" destId="{FB865E86-E167-4301-9756-FF5C6D4392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61597-CE12-458C-A928-4EE994C34E3F}" type="doc">
      <dgm:prSet loTypeId="urn:microsoft.com/office/officeart/2005/8/layout/vList5" loCatId="list" qsTypeId="urn:microsoft.com/office/officeart/2005/8/quickstyle/3d2#2" qsCatId="3D" csTypeId="urn:microsoft.com/office/officeart/2005/8/colors/colorful5" csCatId="colorful" phldr="1"/>
      <dgm:spPr/>
      <dgm:t>
        <a:bodyPr/>
        <a:lstStyle/>
        <a:p>
          <a:pPr rtl="1"/>
          <a:endParaRPr lang="fa-IR"/>
        </a:p>
      </dgm:t>
    </dgm:pt>
    <dgm:pt modelId="{DD709C3D-18C9-4C74-BAFA-766C5C0C1C68}">
      <dgm:prSet custT="1"/>
      <dgm:spPr/>
      <dgm:t>
        <a:bodyPr/>
        <a:lstStyle/>
        <a:p>
          <a:pPr algn="ctr" rtl="1"/>
          <a:r>
            <a:rPr lang="fa-IR" sz="3400" b="1" dirty="0" err="1">
              <a:cs typeface="B Titr" pitchFamily="2" charset="-78"/>
            </a:rPr>
            <a:t>قبضه‌ی</a:t>
          </a:r>
          <a:r>
            <a:rPr lang="fa-IR" sz="3400" b="1" dirty="0">
              <a:cs typeface="B Titr" pitchFamily="2" charset="-78"/>
            </a:rPr>
            <a:t> مالکیت</a:t>
          </a:r>
          <a:endParaRPr lang="fa-IR" sz="3400" dirty="0">
            <a:cs typeface="B Titr" pitchFamily="2" charset="-78"/>
          </a:endParaRPr>
        </a:p>
      </dgm:t>
    </dgm:pt>
    <dgm:pt modelId="{604D9C43-5DD6-4D5F-BE7D-E6257EC3E105}" type="parTrans" cxnId="{130D2FF2-8FE6-4255-AD10-5DC068D874A8}">
      <dgm:prSet/>
      <dgm:spPr/>
      <dgm:t>
        <a:bodyPr/>
        <a:lstStyle/>
        <a:p>
          <a:pPr algn="justLow" rtl="1"/>
          <a:endParaRPr lang="fa-IR">
            <a:cs typeface="B Zar" pitchFamily="2" charset="-78"/>
          </a:endParaRPr>
        </a:p>
      </dgm:t>
    </dgm:pt>
    <dgm:pt modelId="{40035F30-F1BF-4F95-97A7-EEF7F64D1CE3}" type="sibTrans" cxnId="{130D2FF2-8FE6-4255-AD10-5DC068D874A8}">
      <dgm:prSet/>
      <dgm:spPr/>
      <dgm:t>
        <a:bodyPr/>
        <a:lstStyle/>
        <a:p>
          <a:pPr algn="justLow" rtl="1"/>
          <a:endParaRPr lang="fa-IR">
            <a:cs typeface="B Zar" pitchFamily="2" charset="-78"/>
          </a:endParaRPr>
        </a:p>
      </dgm:t>
    </dgm:pt>
    <dgm:pt modelId="{CCF9CB05-7E73-49FF-8851-F551BCFE1857}">
      <dgm:prSet/>
      <dgm:spPr/>
      <dgm:t>
        <a:bodyPr/>
        <a:lstStyle/>
        <a:p>
          <a:pPr algn="justLow" rtl="1"/>
          <a:r>
            <a:rPr lang="fa-IR" b="1" dirty="0">
              <a:cs typeface="B Nazanin" pitchFamily="2" charset="-78"/>
            </a:rPr>
            <a:t>خرید اجباری هر شرکت توسط شرکت دیگر (غالباً شرکت بزرگ‌تر</a:t>
          </a:r>
          <a:r>
            <a:rPr lang="fa-IR" dirty="0"/>
            <a:t>)</a:t>
          </a:r>
          <a:r>
            <a:rPr lang="fa-IR" b="1" dirty="0">
              <a:cs typeface="B Nazanin" pitchFamily="2" charset="-78"/>
            </a:rPr>
            <a:t> که معمولاً به تشکیل هلدینگ‌ جدید می‌انجامد. </a:t>
          </a:r>
        </a:p>
      </dgm:t>
    </dgm:pt>
    <dgm:pt modelId="{F56F3C8D-04FF-4B4A-9B12-DC85741E5C23}" type="parTrans" cxnId="{E50B47EB-6282-4650-A979-6893B66A215B}">
      <dgm:prSet/>
      <dgm:spPr/>
      <dgm:t>
        <a:bodyPr/>
        <a:lstStyle/>
        <a:p>
          <a:pPr algn="justLow" rtl="1"/>
          <a:endParaRPr lang="fa-IR">
            <a:cs typeface="B Zar" pitchFamily="2" charset="-78"/>
          </a:endParaRPr>
        </a:p>
      </dgm:t>
    </dgm:pt>
    <dgm:pt modelId="{BC2C3EB8-0B1B-4003-94AA-A096D0E42AE7}" type="sibTrans" cxnId="{E50B47EB-6282-4650-A979-6893B66A215B}">
      <dgm:prSet/>
      <dgm:spPr/>
      <dgm:t>
        <a:bodyPr/>
        <a:lstStyle/>
        <a:p>
          <a:pPr algn="justLow" rtl="1"/>
          <a:endParaRPr lang="fa-IR">
            <a:cs typeface="B Zar" pitchFamily="2" charset="-78"/>
          </a:endParaRPr>
        </a:p>
      </dgm:t>
    </dgm:pt>
    <dgm:pt modelId="{C98FEB12-F882-4E62-B4AB-A1B3756EC5AA}">
      <dgm:prSet custT="1"/>
      <dgm:spPr/>
      <dgm:t>
        <a:bodyPr/>
        <a:lstStyle/>
        <a:p>
          <a:pPr algn="ctr" rtl="1"/>
          <a:r>
            <a:rPr lang="fa-IR" sz="3600" b="1" dirty="0">
              <a:cs typeface="B Titr" pitchFamily="2" charset="-78"/>
            </a:rPr>
            <a:t>ادغام</a:t>
          </a:r>
          <a:endParaRPr lang="fa-IR" sz="3600" dirty="0">
            <a:cs typeface="B Titr" pitchFamily="2" charset="-78"/>
          </a:endParaRPr>
        </a:p>
      </dgm:t>
    </dgm:pt>
    <dgm:pt modelId="{267B9FE2-E55B-4E1F-92A0-95B34B8EE447}" type="parTrans" cxnId="{9938EA82-6F49-440B-BA1A-4F619C43EA97}">
      <dgm:prSet/>
      <dgm:spPr/>
      <dgm:t>
        <a:bodyPr/>
        <a:lstStyle/>
        <a:p>
          <a:pPr algn="justLow" rtl="1"/>
          <a:endParaRPr lang="fa-IR">
            <a:cs typeface="B Zar" pitchFamily="2" charset="-78"/>
          </a:endParaRPr>
        </a:p>
      </dgm:t>
    </dgm:pt>
    <dgm:pt modelId="{17A300C2-54E0-4275-9D47-0B0BDE184ABC}" type="sibTrans" cxnId="{9938EA82-6F49-440B-BA1A-4F619C43EA97}">
      <dgm:prSet/>
      <dgm:spPr/>
      <dgm:t>
        <a:bodyPr/>
        <a:lstStyle/>
        <a:p>
          <a:pPr algn="justLow" rtl="1"/>
          <a:endParaRPr lang="fa-IR">
            <a:cs typeface="B Zar" pitchFamily="2" charset="-78"/>
          </a:endParaRPr>
        </a:p>
      </dgm:t>
    </dgm:pt>
    <dgm:pt modelId="{9D674900-C42B-449C-9966-E00BE7565D48}">
      <dgm:prSet/>
      <dgm:spPr/>
      <dgm:t>
        <a:bodyPr/>
        <a:lstStyle/>
        <a:p>
          <a:pPr algn="justLow" rtl="1"/>
          <a:r>
            <a:rPr lang="fa-IR" b="1" dirty="0">
              <a:cs typeface="B Nazanin" pitchFamily="2" charset="-78"/>
            </a:rPr>
            <a:t>یکی‌شدن</a:t>
          </a:r>
          <a:r>
            <a:rPr lang="fa-IR" dirty="0"/>
            <a:t> </a:t>
          </a:r>
          <a:r>
            <a:rPr lang="fa-IR" b="1" dirty="0">
              <a:cs typeface="B Nazanin" pitchFamily="2" charset="-78"/>
            </a:rPr>
            <a:t>و یکپارچه‌شدن</a:t>
          </a:r>
          <a:r>
            <a:rPr lang="fa-IR" b="1" dirty="0"/>
            <a:t> </a:t>
          </a:r>
          <a:r>
            <a:rPr lang="fa-IR" b="1" dirty="0">
              <a:cs typeface="B Nazanin" pitchFamily="2" charset="-78"/>
            </a:rPr>
            <a:t>دو شرکت بر اساس توافق داوطلبانه.</a:t>
          </a:r>
        </a:p>
      </dgm:t>
    </dgm:pt>
    <dgm:pt modelId="{CD506DBC-64E6-4567-94A7-A5D6C2001A36}" type="parTrans" cxnId="{4842E08D-DA41-435F-A5BF-43C9A0459C77}">
      <dgm:prSet/>
      <dgm:spPr/>
      <dgm:t>
        <a:bodyPr/>
        <a:lstStyle/>
        <a:p>
          <a:pPr algn="justLow" rtl="1"/>
          <a:endParaRPr lang="fa-IR">
            <a:cs typeface="B Zar" pitchFamily="2" charset="-78"/>
          </a:endParaRPr>
        </a:p>
      </dgm:t>
    </dgm:pt>
    <dgm:pt modelId="{4A75CE55-7A40-47BE-BF05-0601E01E86DF}" type="sibTrans" cxnId="{4842E08D-DA41-435F-A5BF-43C9A0459C77}">
      <dgm:prSet/>
      <dgm:spPr/>
      <dgm:t>
        <a:bodyPr/>
        <a:lstStyle/>
        <a:p>
          <a:pPr algn="justLow" rtl="1"/>
          <a:endParaRPr lang="fa-IR">
            <a:cs typeface="B Zar" pitchFamily="2" charset="-78"/>
          </a:endParaRPr>
        </a:p>
      </dgm:t>
    </dgm:pt>
    <dgm:pt modelId="{BDE3BE60-43CB-4F22-B32C-9323CF3A6366}" type="pres">
      <dgm:prSet presAssocID="{A2D61597-CE12-458C-A928-4EE994C34E3F}" presName="Name0" presStyleCnt="0">
        <dgm:presLayoutVars>
          <dgm:dir/>
          <dgm:animLvl val="lvl"/>
          <dgm:resizeHandles val="exact"/>
        </dgm:presLayoutVars>
      </dgm:prSet>
      <dgm:spPr/>
    </dgm:pt>
    <dgm:pt modelId="{219D5A7C-92EC-416A-B843-BA6FF36B4C4A}" type="pres">
      <dgm:prSet presAssocID="{DD709C3D-18C9-4C74-BAFA-766C5C0C1C68}" presName="linNode" presStyleCnt="0"/>
      <dgm:spPr/>
    </dgm:pt>
    <dgm:pt modelId="{27D5FB3B-A583-481C-BE2D-417D69EDE5FB}" type="pres">
      <dgm:prSet presAssocID="{DD709C3D-18C9-4C74-BAFA-766C5C0C1C68}" presName="parentText" presStyleLbl="node1" presStyleIdx="0" presStyleCnt="2">
        <dgm:presLayoutVars>
          <dgm:chMax val="1"/>
          <dgm:bulletEnabled val="1"/>
        </dgm:presLayoutVars>
      </dgm:prSet>
      <dgm:spPr/>
    </dgm:pt>
    <dgm:pt modelId="{B8D43BF7-C7BF-43AA-9FAF-D55FE64FF9B0}" type="pres">
      <dgm:prSet presAssocID="{DD709C3D-18C9-4C74-BAFA-766C5C0C1C68}" presName="descendantText" presStyleLbl="alignAccFollowNode1" presStyleIdx="0" presStyleCnt="2">
        <dgm:presLayoutVars>
          <dgm:bulletEnabled val="1"/>
        </dgm:presLayoutVars>
      </dgm:prSet>
      <dgm:spPr/>
    </dgm:pt>
    <dgm:pt modelId="{A740001A-AD85-485A-8979-A650ED67D600}" type="pres">
      <dgm:prSet presAssocID="{40035F30-F1BF-4F95-97A7-EEF7F64D1CE3}" presName="sp" presStyleCnt="0"/>
      <dgm:spPr/>
    </dgm:pt>
    <dgm:pt modelId="{DC5EF0B5-7CC5-4371-8979-3588FBE91F2D}" type="pres">
      <dgm:prSet presAssocID="{C98FEB12-F882-4E62-B4AB-A1B3756EC5AA}" presName="linNode" presStyleCnt="0"/>
      <dgm:spPr/>
    </dgm:pt>
    <dgm:pt modelId="{63851A01-EE12-44EF-822C-FB78F7CD7507}" type="pres">
      <dgm:prSet presAssocID="{C98FEB12-F882-4E62-B4AB-A1B3756EC5AA}" presName="parentText" presStyleLbl="node1" presStyleIdx="1" presStyleCnt="2">
        <dgm:presLayoutVars>
          <dgm:chMax val="1"/>
          <dgm:bulletEnabled val="1"/>
        </dgm:presLayoutVars>
      </dgm:prSet>
      <dgm:spPr/>
    </dgm:pt>
    <dgm:pt modelId="{2EC5861A-2FEF-446D-8CF9-9F531C38C90F}" type="pres">
      <dgm:prSet presAssocID="{C98FEB12-F882-4E62-B4AB-A1B3756EC5AA}" presName="descendantText" presStyleLbl="alignAccFollowNode1" presStyleIdx="1" presStyleCnt="2">
        <dgm:presLayoutVars>
          <dgm:bulletEnabled val="1"/>
        </dgm:presLayoutVars>
      </dgm:prSet>
      <dgm:spPr/>
    </dgm:pt>
  </dgm:ptLst>
  <dgm:cxnLst>
    <dgm:cxn modelId="{130D2FF2-8FE6-4255-AD10-5DC068D874A8}" srcId="{A2D61597-CE12-458C-A928-4EE994C34E3F}" destId="{DD709C3D-18C9-4C74-BAFA-766C5C0C1C68}" srcOrd="0" destOrd="0" parTransId="{604D9C43-5DD6-4D5F-BE7D-E6257EC3E105}" sibTransId="{40035F30-F1BF-4F95-97A7-EEF7F64D1CE3}"/>
    <dgm:cxn modelId="{65B59659-5454-443E-A72D-075DED1663B0}" type="presOf" srcId="{DD709C3D-18C9-4C74-BAFA-766C5C0C1C68}" destId="{27D5FB3B-A583-481C-BE2D-417D69EDE5FB}" srcOrd="0" destOrd="0" presId="urn:microsoft.com/office/officeart/2005/8/layout/vList5"/>
    <dgm:cxn modelId="{D4DD8B74-6990-4D04-8F40-656BC32F071F}" type="presOf" srcId="{9D674900-C42B-449C-9966-E00BE7565D48}" destId="{2EC5861A-2FEF-446D-8CF9-9F531C38C90F}" srcOrd="0" destOrd="0" presId="urn:microsoft.com/office/officeart/2005/8/layout/vList5"/>
    <dgm:cxn modelId="{F0AE73B9-6712-4EDB-AA01-7136886C7ECF}" type="presOf" srcId="{CCF9CB05-7E73-49FF-8851-F551BCFE1857}" destId="{B8D43BF7-C7BF-43AA-9FAF-D55FE64FF9B0}" srcOrd="0" destOrd="0" presId="urn:microsoft.com/office/officeart/2005/8/layout/vList5"/>
    <dgm:cxn modelId="{E50B47EB-6282-4650-A979-6893B66A215B}" srcId="{DD709C3D-18C9-4C74-BAFA-766C5C0C1C68}" destId="{CCF9CB05-7E73-49FF-8851-F551BCFE1857}" srcOrd="0" destOrd="0" parTransId="{F56F3C8D-04FF-4B4A-9B12-DC85741E5C23}" sibTransId="{BC2C3EB8-0B1B-4003-94AA-A096D0E42AE7}"/>
    <dgm:cxn modelId="{4842E08D-DA41-435F-A5BF-43C9A0459C77}" srcId="{C98FEB12-F882-4E62-B4AB-A1B3756EC5AA}" destId="{9D674900-C42B-449C-9966-E00BE7565D48}" srcOrd="0" destOrd="0" parTransId="{CD506DBC-64E6-4567-94A7-A5D6C2001A36}" sibTransId="{4A75CE55-7A40-47BE-BF05-0601E01E86DF}"/>
    <dgm:cxn modelId="{886E804F-865C-4F3B-A8C2-C751068692D3}" type="presOf" srcId="{A2D61597-CE12-458C-A928-4EE994C34E3F}" destId="{BDE3BE60-43CB-4F22-B32C-9323CF3A6366}" srcOrd="0" destOrd="0" presId="urn:microsoft.com/office/officeart/2005/8/layout/vList5"/>
    <dgm:cxn modelId="{86897310-EFD1-4FCC-ADC9-526D224FBD0C}" type="presOf" srcId="{C98FEB12-F882-4E62-B4AB-A1B3756EC5AA}" destId="{63851A01-EE12-44EF-822C-FB78F7CD7507}" srcOrd="0" destOrd="0" presId="urn:microsoft.com/office/officeart/2005/8/layout/vList5"/>
    <dgm:cxn modelId="{9938EA82-6F49-440B-BA1A-4F619C43EA97}" srcId="{A2D61597-CE12-458C-A928-4EE994C34E3F}" destId="{C98FEB12-F882-4E62-B4AB-A1B3756EC5AA}" srcOrd="1" destOrd="0" parTransId="{267B9FE2-E55B-4E1F-92A0-95B34B8EE447}" sibTransId="{17A300C2-54E0-4275-9D47-0B0BDE184ABC}"/>
    <dgm:cxn modelId="{C96B3F58-DD25-4401-AD84-86079C5A8280}" type="presParOf" srcId="{BDE3BE60-43CB-4F22-B32C-9323CF3A6366}" destId="{219D5A7C-92EC-416A-B843-BA6FF36B4C4A}" srcOrd="0" destOrd="0" presId="urn:microsoft.com/office/officeart/2005/8/layout/vList5"/>
    <dgm:cxn modelId="{B42252CF-F7D0-4223-ABC0-872A184960A7}" type="presParOf" srcId="{219D5A7C-92EC-416A-B843-BA6FF36B4C4A}" destId="{27D5FB3B-A583-481C-BE2D-417D69EDE5FB}" srcOrd="0" destOrd="0" presId="urn:microsoft.com/office/officeart/2005/8/layout/vList5"/>
    <dgm:cxn modelId="{E876DEBF-20D1-47A8-9543-9E1E3CF47057}" type="presParOf" srcId="{219D5A7C-92EC-416A-B843-BA6FF36B4C4A}" destId="{B8D43BF7-C7BF-43AA-9FAF-D55FE64FF9B0}" srcOrd="1" destOrd="0" presId="urn:microsoft.com/office/officeart/2005/8/layout/vList5"/>
    <dgm:cxn modelId="{3901E252-17BF-49F1-8F2D-E205E19F6B72}" type="presParOf" srcId="{BDE3BE60-43CB-4F22-B32C-9323CF3A6366}" destId="{A740001A-AD85-485A-8979-A650ED67D600}" srcOrd="1" destOrd="0" presId="urn:microsoft.com/office/officeart/2005/8/layout/vList5"/>
    <dgm:cxn modelId="{8B7FB6F9-ECBB-438E-A823-A1C3990ED230}" type="presParOf" srcId="{BDE3BE60-43CB-4F22-B32C-9323CF3A6366}" destId="{DC5EF0B5-7CC5-4371-8979-3588FBE91F2D}" srcOrd="2" destOrd="0" presId="urn:microsoft.com/office/officeart/2005/8/layout/vList5"/>
    <dgm:cxn modelId="{1B637145-6817-4C71-8E17-607119C6E8E2}" type="presParOf" srcId="{DC5EF0B5-7CC5-4371-8979-3588FBE91F2D}" destId="{63851A01-EE12-44EF-822C-FB78F7CD7507}" srcOrd="0" destOrd="0" presId="urn:microsoft.com/office/officeart/2005/8/layout/vList5"/>
    <dgm:cxn modelId="{10642A66-197F-4153-9905-3BB9BC765020}" type="presParOf" srcId="{DC5EF0B5-7CC5-4371-8979-3588FBE91F2D}" destId="{2EC5861A-2FEF-446D-8CF9-9F531C38C9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B062D4F-2969-45C8-8238-65B011B50D5F}" type="doc">
      <dgm:prSet loTypeId="urn:microsoft.com/office/officeart/2005/8/layout/lProcess2" loCatId="list" qsTypeId="urn:microsoft.com/office/officeart/2005/8/quickstyle/3d7" qsCatId="3D" csTypeId="urn:microsoft.com/office/officeart/2005/8/colors/accent1_2" csCatId="accent1" phldr="1"/>
      <dgm:spPr/>
      <dgm:t>
        <a:bodyPr/>
        <a:lstStyle/>
        <a:p>
          <a:endParaRPr lang="en-US"/>
        </a:p>
      </dgm:t>
    </dgm:pt>
    <dgm:pt modelId="{556648B5-E9DB-4637-8A88-1B9CA56AD090}">
      <dgm:prSet/>
      <dgm:spPr/>
      <dgm:t>
        <a:bodyPr/>
        <a:lstStyle/>
        <a:p>
          <a:pPr rtl="1"/>
          <a:r>
            <a:rPr lang="fa-IR" dirty="0">
              <a:cs typeface="B Titr" pitchFamily="2" charset="-78"/>
            </a:rPr>
            <a:t>هدف</a:t>
          </a:r>
          <a:endParaRPr lang="en-US" dirty="0">
            <a:cs typeface="B Titr" pitchFamily="2" charset="-78"/>
          </a:endParaRPr>
        </a:p>
      </dgm:t>
    </dgm:pt>
    <dgm:pt modelId="{EC06250D-1FAE-4FC9-BFBD-C17463E5C13D}" type="parTrans" cxnId="{7FA23DF4-9B83-4C69-91C5-A8186A2C3001}">
      <dgm:prSet/>
      <dgm:spPr/>
      <dgm:t>
        <a:bodyPr/>
        <a:lstStyle/>
        <a:p>
          <a:endParaRPr lang="en-US"/>
        </a:p>
      </dgm:t>
    </dgm:pt>
    <dgm:pt modelId="{7C888867-CF21-4C76-92EC-635D592BC363}" type="sibTrans" cxnId="{7FA23DF4-9B83-4C69-91C5-A8186A2C3001}">
      <dgm:prSet/>
      <dgm:spPr/>
      <dgm:t>
        <a:bodyPr/>
        <a:lstStyle/>
        <a:p>
          <a:endParaRPr lang="en-US"/>
        </a:p>
      </dgm:t>
    </dgm:pt>
    <dgm:pt modelId="{4A27574D-1B84-45EE-9207-CB50E3F011FE}">
      <dgm:prSet/>
      <dgm:spPr/>
      <dgm:t>
        <a:bodyPr/>
        <a:lstStyle/>
        <a:p>
          <a:pPr rtl="1"/>
          <a:r>
            <a:rPr lang="ar-SA" dirty="0">
              <a:cs typeface="B Zar" pitchFamily="2" charset="-78"/>
            </a:rPr>
            <a:t>كاهش هزينه‌ها</a:t>
          </a:r>
          <a:endParaRPr lang="fa-IR" dirty="0">
            <a:cs typeface="B Zar" pitchFamily="2" charset="-78"/>
          </a:endParaRPr>
        </a:p>
      </dgm:t>
    </dgm:pt>
    <dgm:pt modelId="{A57FC81C-4163-40C1-B7E8-6F203EABF808}" type="parTrans" cxnId="{543D9D35-5782-440C-AFE6-2FFB1F72DAEF}">
      <dgm:prSet/>
      <dgm:spPr/>
      <dgm:t>
        <a:bodyPr/>
        <a:lstStyle/>
        <a:p>
          <a:endParaRPr lang="en-US"/>
        </a:p>
      </dgm:t>
    </dgm:pt>
    <dgm:pt modelId="{E6646552-BCC7-4D06-AAA5-380540C2E540}" type="sibTrans" cxnId="{543D9D35-5782-440C-AFE6-2FFB1F72DAEF}">
      <dgm:prSet/>
      <dgm:spPr/>
      <dgm:t>
        <a:bodyPr/>
        <a:lstStyle/>
        <a:p>
          <a:endParaRPr lang="en-US"/>
        </a:p>
      </dgm:t>
    </dgm:pt>
    <dgm:pt modelId="{6E43390B-3FC6-4D53-81E1-5730A72C69E3}">
      <dgm:prSet/>
      <dgm:spPr/>
      <dgm:t>
        <a:bodyPr/>
        <a:lstStyle/>
        <a:p>
          <a:pPr rtl="1"/>
          <a:r>
            <a:rPr lang="ar-SA" dirty="0">
              <a:cs typeface="B Zar" pitchFamily="2" charset="-78"/>
            </a:rPr>
            <a:t>افزايش</a:t>
          </a:r>
          <a:r>
            <a:rPr lang="fa-IR" dirty="0">
              <a:cs typeface="B Zar" pitchFamily="2" charset="-78"/>
            </a:rPr>
            <a:t> </a:t>
          </a:r>
          <a:r>
            <a:rPr lang="ar-SA" dirty="0">
              <a:cs typeface="B Zar" pitchFamily="2" charset="-78"/>
            </a:rPr>
            <a:t>كاراي</a:t>
          </a:r>
          <a:r>
            <a:rPr lang="fa-IR" dirty="0">
              <a:cs typeface="B Zar" pitchFamily="2" charset="-78"/>
            </a:rPr>
            <a:t>ی</a:t>
          </a:r>
          <a:r>
            <a:rPr lang="ar-SA" dirty="0">
              <a:cs typeface="B Zar" pitchFamily="2" charset="-78"/>
            </a:rPr>
            <a:t> و بهره‌ور</a:t>
          </a:r>
          <a:r>
            <a:rPr lang="fa-IR" dirty="0">
              <a:cs typeface="B Zar" pitchFamily="2" charset="-78"/>
            </a:rPr>
            <a:t>ی</a:t>
          </a:r>
        </a:p>
      </dgm:t>
    </dgm:pt>
    <dgm:pt modelId="{DE157DBC-020E-4DD3-B3D2-167E67295023}" type="parTrans" cxnId="{291CA541-EF66-4B98-8F66-DAB15C9A107A}">
      <dgm:prSet/>
      <dgm:spPr/>
      <dgm:t>
        <a:bodyPr/>
        <a:lstStyle/>
        <a:p>
          <a:endParaRPr lang="en-US"/>
        </a:p>
      </dgm:t>
    </dgm:pt>
    <dgm:pt modelId="{BD81EA1E-1369-4CFE-8550-15ED5028D06B}" type="sibTrans" cxnId="{291CA541-EF66-4B98-8F66-DAB15C9A107A}">
      <dgm:prSet/>
      <dgm:spPr/>
      <dgm:t>
        <a:bodyPr/>
        <a:lstStyle/>
        <a:p>
          <a:endParaRPr lang="en-US"/>
        </a:p>
      </dgm:t>
    </dgm:pt>
    <dgm:pt modelId="{01E6FDA2-3498-4FE0-890C-43E8D585588D}">
      <dgm:prSet/>
      <dgm:spPr/>
      <dgm:t>
        <a:bodyPr/>
        <a:lstStyle/>
        <a:p>
          <a:pPr rtl="1"/>
          <a:r>
            <a:rPr lang="fa-IR" dirty="0">
              <a:cs typeface="B Titr" pitchFamily="2" charset="-78"/>
            </a:rPr>
            <a:t>کوچک‌سازی</a:t>
          </a:r>
          <a:endParaRPr lang="en-US" dirty="0">
            <a:cs typeface="B Titr" pitchFamily="2" charset="-78"/>
          </a:endParaRPr>
        </a:p>
      </dgm:t>
    </dgm:pt>
    <dgm:pt modelId="{9DD8119D-A1EB-4008-A177-81DB14F3A766}" type="parTrans" cxnId="{D319E588-BD38-4AA4-AE6A-55897A7EC944}">
      <dgm:prSet/>
      <dgm:spPr/>
      <dgm:t>
        <a:bodyPr/>
        <a:lstStyle/>
        <a:p>
          <a:endParaRPr lang="en-US"/>
        </a:p>
      </dgm:t>
    </dgm:pt>
    <dgm:pt modelId="{0635F3FB-4CCF-47A8-A648-58C267A1FDD4}" type="sibTrans" cxnId="{D319E588-BD38-4AA4-AE6A-55897A7EC944}">
      <dgm:prSet/>
      <dgm:spPr/>
      <dgm:t>
        <a:bodyPr/>
        <a:lstStyle/>
        <a:p>
          <a:endParaRPr lang="en-US"/>
        </a:p>
      </dgm:t>
    </dgm:pt>
    <dgm:pt modelId="{02BDF536-CC8A-4899-BA3C-4BA4C34A2753}">
      <dgm:prSet/>
      <dgm:spPr/>
      <dgm:t>
        <a:bodyPr/>
        <a:lstStyle/>
        <a:p>
          <a:pPr rtl="1"/>
          <a:r>
            <a:rPr lang="ar-SA" dirty="0">
              <a:cs typeface="B Zar" pitchFamily="2" charset="-78"/>
            </a:rPr>
            <a:t>كاهش تعداد كاركنان از طريق بازخريد اجبار</a:t>
          </a:r>
          <a:r>
            <a:rPr lang="fa-IR" dirty="0">
              <a:cs typeface="B Zar" pitchFamily="2" charset="-78"/>
            </a:rPr>
            <a:t>ی</a:t>
          </a:r>
          <a:r>
            <a:rPr lang="ar-SA" dirty="0">
              <a:cs typeface="B Zar" pitchFamily="2" charset="-78"/>
            </a:rPr>
            <a:t> يا داوطلبانه  </a:t>
          </a:r>
          <a:endParaRPr lang="en-US" dirty="0">
            <a:cs typeface="B Zar" pitchFamily="2" charset="-78"/>
          </a:endParaRPr>
        </a:p>
      </dgm:t>
    </dgm:pt>
    <dgm:pt modelId="{7E6BB140-46A8-4342-99E0-C811005CFCD2}" type="parTrans" cxnId="{E5D8001D-A4DA-4891-80CD-BDBD0EE79ADE}">
      <dgm:prSet/>
      <dgm:spPr/>
      <dgm:t>
        <a:bodyPr/>
        <a:lstStyle/>
        <a:p>
          <a:endParaRPr lang="en-US"/>
        </a:p>
      </dgm:t>
    </dgm:pt>
    <dgm:pt modelId="{FFEE0039-8D4F-431A-990E-4086B41B609F}" type="sibTrans" cxnId="{E5D8001D-A4DA-4891-80CD-BDBD0EE79ADE}">
      <dgm:prSet/>
      <dgm:spPr/>
      <dgm:t>
        <a:bodyPr/>
        <a:lstStyle/>
        <a:p>
          <a:endParaRPr lang="en-US"/>
        </a:p>
      </dgm:t>
    </dgm:pt>
    <dgm:pt modelId="{F193EF42-71B0-4307-86C5-AF16D1147F8D}" type="pres">
      <dgm:prSet presAssocID="{BB062D4F-2969-45C8-8238-65B011B50D5F}" presName="theList" presStyleCnt="0">
        <dgm:presLayoutVars>
          <dgm:dir/>
          <dgm:animLvl val="lvl"/>
          <dgm:resizeHandles val="exact"/>
        </dgm:presLayoutVars>
      </dgm:prSet>
      <dgm:spPr/>
    </dgm:pt>
    <dgm:pt modelId="{DECAC238-89B3-4398-A410-9B9177B55594}" type="pres">
      <dgm:prSet presAssocID="{556648B5-E9DB-4637-8A88-1B9CA56AD090}" presName="compNode" presStyleCnt="0"/>
      <dgm:spPr/>
    </dgm:pt>
    <dgm:pt modelId="{7759C0DE-B284-49D8-A844-EF86362D4270}" type="pres">
      <dgm:prSet presAssocID="{556648B5-E9DB-4637-8A88-1B9CA56AD090}" presName="aNode" presStyleLbl="bgShp" presStyleIdx="0" presStyleCnt="2"/>
      <dgm:spPr/>
    </dgm:pt>
    <dgm:pt modelId="{64990C1D-747E-4A1F-892F-A61921F42ED9}" type="pres">
      <dgm:prSet presAssocID="{556648B5-E9DB-4637-8A88-1B9CA56AD090}" presName="textNode" presStyleLbl="bgShp" presStyleIdx="0" presStyleCnt="2"/>
      <dgm:spPr/>
    </dgm:pt>
    <dgm:pt modelId="{E941FBA3-7024-46C8-B7BD-D177BE551BDF}" type="pres">
      <dgm:prSet presAssocID="{556648B5-E9DB-4637-8A88-1B9CA56AD090}" presName="compChildNode" presStyleCnt="0"/>
      <dgm:spPr/>
    </dgm:pt>
    <dgm:pt modelId="{014AA895-2908-4815-B739-9B6C95CD359F}" type="pres">
      <dgm:prSet presAssocID="{556648B5-E9DB-4637-8A88-1B9CA56AD090}" presName="theInnerList" presStyleCnt="0"/>
      <dgm:spPr/>
    </dgm:pt>
    <dgm:pt modelId="{23465CC3-EC2D-49F0-9E69-7C0FE1A2B1F6}" type="pres">
      <dgm:prSet presAssocID="{4A27574D-1B84-45EE-9207-CB50E3F011FE}" presName="childNode" presStyleLbl="node1" presStyleIdx="0" presStyleCnt="3">
        <dgm:presLayoutVars>
          <dgm:bulletEnabled val="1"/>
        </dgm:presLayoutVars>
      </dgm:prSet>
      <dgm:spPr/>
    </dgm:pt>
    <dgm:pt modelId="{3E54BE21-6900-4184-B300-211B2D33B9CF}" type="pres">
      <dgm:prSet presAssocID="{4A27574D-1B84-45EE-9207-CB50E3F011FE}" presName="aSpace2" presStyleCnt="0"/>
      <dgm:spPr/>
    </dgm:pt>
    <dgm:pt modelId="{4047C010-8DF7-45ED-84ED-5751E36B1EEA}" type="pres">
      <dgm:prSet presAssocID="{6E43390B-3FC6-4D53-81E1-5730A72C69E3}" presName="childNode" presStyleLbl="node1" presStyleIdx="1" presStyleCnt="3">
        <dgm:presLayoutVars>
          <dgm:bulletEnabled val="1"/>
        </dgm:presLayoutVars>
      </dgm:prSet>
      <dgm:spPr/>
    </dgm:pt>
    <dgm:pt modelId="{851B371D-97D6-4C98-B337-0E22725DC94C}" type="pres">
      <dgm:prSet presAssocID="{556648B5-E9DB-4637-8A88-1B9CA56AD090}" presName="aSpace" presStyleCnt="0"/>
      <dgm:spPr/>
    </dgm:pt>
    <dgm:pt modelId="{5E2A4130-9A54-4C20-B502-3A3E3465B93A}" type="pres">
      <dgm:prSet presAssocID="{01E6FDA2-3498-4FE0-890C-43E8D585588D}" presName="compNode" presStyleCnt="0"/>
      <dgm:spPr/>
    </dgm:pt>
    <dgm:pt modelId="{D79422AA-884D-47E2-835E-F80132008FBC}" type="pres">
      <dgm:prSet presAssocID="{01E6FDA2-3498-4FE0-890C-43E8D585588D}" presName="aNode" presStyleLbl="bgShp" presStyleIdx="1" presStyleCnt="2"/>
      <dgm:spPr/>
    </dgm:pt>
    <dgm:pt modelId="{5A0EDEE3-6796-42C6-AC89-60660CD4B8D7}" type="pres">
      <dgm:prSet presAssocID="{01E6FDA2-3498-4FE0-890C-43E8D585588D}" presName="textNode" presStyleLbl="bgShp" presStyleIdx="1" presStyleCnt="2"/>
      <dgm:spPr/>
    </dgm:pt>
    <dgm:pt modelId="{CA4A91F6-B316-4763-8CAD-060D7F7610A0}" type="pres">
      <dgm:prSet presAssocID="{01E6FDA2-3498-4FE0-890C-43E8D585588D}" presName="compChildNode" presStyleCnt="0"/>
      <dgm:spPr/>
    </dgm:pt>
    <dgm:pt modelId="{CE53F177-9A1D-475D-8B24-E7A2CBCF08D9}" type="pres">
      <dgm:prSet presAssocID="{01E6FDA2-3498-4FE0-890C-43E8D585588D}" presName="theInnerList" presStyleCnt="0"/>
      <dgm:spPr/>
    </dgm:pt>
    <dgm:pt modelId="{E8C7E1EB-4D36-477C-B3D5-DB1186762BAE}" type="pres">
      <dgm:prSet presAssocID="{02BDF536-CC8A-4899-BA3C-4BA4C34A2753}" presName="childNode" presStyleLbl="node1" presStyleIdx="2" presStyleCnt="3">
        <dgm:presLayoutVars>
          <dgm:bulletEnabled val="1"/>
        </dgm:presLayoutVars>
      </dgm:prSet>
      <dgm:spPr/>
    </dgm:pt>
  </dgm:ptLst>
  <dgm:cxnLst>
    <dgm:cxn modelId="{291CA541-EF66-4B98-8F66-DAB15C9A107A}" srcId="{556648B5-E9DB-4637-8A88-1B9CA56AD090}" destId="{6E43390B-3FC6-4D53-81E1-5730A72C69E3}" srcOrd="1" destOrd="0" parTransId="{DE157DBC-020E-4DD3-B3D2-167E67295023}" sibTransId="{BD81EA1E-1369-4CFE-8550-15ED5028D06B}"/>
    <dgm:cxn modelId="{7A19F163-C4CE-42F0-B3D9-D1CE512A88CC}" type="presOf" srcId="{01E6FDA2-3498-4FE0-890C-43E8D585588D}" destId="{5A0EDEE3-6796-42C6-AC89-60660CD4B8D7}" srcOrd="1" destOrd="0" presId="urn:microsoft.com/office/officeart/2005/8/layout/lProcess2"/>
    <dgm:cxn modelId="{067D8614-BFE3-4BC5-8D7C-8BA376100B27}" type="presOf" srcId="{4A27574D-1B84-45EE-9207-CB50E3F011FE}" destId="{23465CC3-EC2D-49F0-9E69-7C0FE1A2B1F6}" srcOrd="0" destOrd="0" presId="urn:microsoft.com/office/officeart/2005/8/layout/lProcess2"/>
    <dgm:cxn modelId="{543D9D35-5782-440C-AFE6-2FFB1F72DAEF}" srcId="{556648B5-E9DB-4637-8A88-1B9CA56AD090}" destId="{4A27574D-1B84-45EE-9207-CB50E3F011FE}" srcOrd="0" destOrd="0" parTransId="{A57FC81C-4163-40C1-B7E8-6F203EABF808}" sibTransId="{E6646552-BCC7-4D06-AAA5-380540C2E540}"/>
    <dgm:cxn modelId="{FFF0AF55-F456-4379-9EE1-7D62BF7C8C59}" type="presOf" srcId="{01E6FDA2-3498-4FE0-890C-43E8D585588D}" destId="{D79422AA-884D-47E2-835E-F80132008FBC}" srcOrd="0" destOrd="0" presId="urn:microsoft.com/office/officeart/2005/8/layout/lProcess2"/>
    <dgm:cxn modelId="{EE0AD596-B8CD-4FBF-A222-F254170E855C}" type="presOf" srcId="{02BDF536-CC8A-4899-BA3C-4BA4C34A2753}" destId="{E8C7E1EB-4D36-477C-B3D5-DB1186762BAE}" srcOrd="0" destOrd="0" presId="urn:microsoft.com/office/officeart/2005/8/layout/lProcess2"/>
    <dgm:cxn modelId="{E225FD46-EA00-438E-9B3D-25D37BB42E2B}" type="presOf" srcId="{556648B5-E9DB-4637-8A88-1B9CA56AD090}" destId="{7759C0DE-B284-49D8-A844-EF86362D4270}" srcOrd="0" destOrd="0" presId="urn:microsoft.com/office/officeart/2005/8/layout/lProcess2"/>
    <dgm:cxn modelId="{4B637FE9-5DF6-4234-A56D-669006A6198C}" type="presOf" srcId="{556648B5-E9DB-4637-8A88-1B9CA56AD090}" destId="{64990C1D-747E-4A1F-892F-A61921F42ED9}" srcOrd="1" destOrd="0" presId="urn:microsoft.com/office/officeart/2005/8/layout/lProcess2"/>
    <dgm:cxn modelId="{EF1AC871-7061-4EC1-B222-82A3F7247F82}" type="presOf" srcId="{BB062D4F-2969-45C8-8238-65B011B50D5F}" destId="{F193EF42-71B0-4307-86C5-AF16D1147F8D}" srcOrd="0" destOrd="0" presId="urn:microsoft.com/office/officeart/2005/8/layout/lProcess2"/>
    <dgm:cxn modelId="{D319E588-BD38-4AA4-AE6A-55897A7EC944}" srcId="{BB062D4F-2969-45C8-8238-65B011B50D5F}" destId="{01E6FDA2-3498-4FE0-890C-43E8D585588D}" srcOrd="1" destOrd="0" parTransId="{9DD8119D-A1EB-4008-A177-81DB14F3A766}" sibTransId="{0635F3FB-4CCF-47A8-A648-58C267A1FDD4}"/>
    <dgm:cxn modelId="{E5D8001D-A4DA-4891-80CD-BDBD0EE79ADE}" srcId="{01E6FDA2-3498-4FE0-890C-43E8D585588D}" destId="{02BDF536-CC8A-4899-BA3C-4BA4C34A2753}" srcOrd="0" destOrd="0" parTransId="{7E6BB140-46A8-4342-99E0-C811005CFCD2}" sibTransId="{FFEE0039-8D4F-431A-990E-4086B41B609F}"/>
    <dgm:cxn modelId="{6322EFAA-3A30-4846-8AB6-7CE7D484E8E3}" type="presOf" srcId="{6E43390B-3FC6-4D53-81E1-5730A72C69E3}" destId="{4047C010-8DF7-45ED-84ED-5751E36B1EEA}" srcOrd="0" destOrd="0" presId="urn:microsoft.com/office/officeart/2005/8/layout/lProcess2"/>
    <dgm:cxn modelId="{7FA23DF4-9B83-4C69-91C5-A8186A2C3001}" srcId="{BB062D4F-2969-45C8-8238-65B011B50D5F}" destId="{556648B5-E9DB-4637-8A88-1B9CA56AD090}" srcOrd="0" destOrd="0" parTransId="{EC06250D-1FAE-4FC9-BFBD-C17463E5C13D}" sibTransId="{7C888867-CF21-4C76-92EC-635D592BC363}"/>
    <dgm:cxn modelId="{245686D7-78FE-4BEC-B1FF-8D9D9C084993}" type="presParOf" srcId="{F193EF42-71B0-4307-86C5-AF16D1147F8D}" destId="{DECAC238-89B3-4398-A410-9B9177B55594}" srcOrd="0" destOrd="0" presId="urn:microsoft.com/office/officeart/2005/8/layout/lProcess2"/>
    <dgm:cxn modelId="{4471D461-4314-4A91-A133-68AEC888EFA4}" type="presParOf" srcId="{DECAC238-89B3-4398-A410-9B9177B55594}" destId="{7759C0DE-B284-49D8-A844-EF86362D4270}" srcOrd="0" destOrd="0" presId="urn:microsoft.com/office/officeart/2005/8/layout/lProcess2"/>
    <dgm:cxn modelId="{CF2420AA-965D-4166-83E8-F3898E6D763C}" type="presParOf" srcId="{DECAC238-89B3-4398-A410-9B9177B55594}" destId="{64990C1D-747E-4A1F-892F-A61921F42ED9}" srcOrd="1" destOrd="0" presId="urn:microsoft.com/office/officeart/2005/8/layout/lProcess2"/>
    <dgm:cxn modelId="{802FDAE3-CFF2-4E34-864D-2C8F24B18DC7}" type="presParOf" srcId="{DECAC238-89B3-4398-A410-9B9177B55594}" destId="{E941FBA3-7024-46C8-B7BD-D177BE551BDF}" srcOrd="2" destOrd="0" presId="urn:microsoft.com/office/officeart/2005/8/layout/lProcess2"/>
    <dgm:cxn modelId="{7E7CAAE5-CCE3-4804-A73B-88DE14D740BC}" type="presParOf" srcId="{E941FBA3-7024-46C8-B7BD-D177BE551BDF}" destId="{014AA895-2908-4815-B739-9B6C95CD359F}" srcOrd="0" destOrd="0" presId="urn:microsoft.com/office/officeart/2005/8/layout/lProcess2"/>
    <dgm:cxn modelId="{BAA6C51F-C5FD-4947-826C-FCA9AF45FC40}" type="presParOf" srcId="{014AA895-2908-4815-B739-9B6C95CD359F}" destId="{23465CC3-EC2D-49F0-9E69-7C0FE1A2B1F6}" srcOrd="0" destOrd="0" presId="urn:microsoft.com/office/officeart/2005/8/layout/lProcess2"/>
    <dgm:cxn modelId="{7D592712-A2CE-489E-9EEC-CC9697488A1D}" type="presParOf" srcId="{014AA895-2908-4815-B739-9B6C95CD359F}" destId="{3E54BE21-6900-4184-B300-211B2D33B9CF}" srcOrd="1" destOrd="0" presId="urn:microsoft.com/office/officeart/2005/8/layout/lProcess2"/>
    <dgm:cxn modelId="{757D1071-B220-4F49-A2A1-923203C9F482}" type="presParOf" srcId="{014AA895-2908-4815-B739-9B6C95CD359F}" destId="{4047C010-8DF7-45ED-84ED-5751E36B1EEA}" srcOrd="2" destOrd="0" presId="urn:microsoft.com/office/officeart/2005/8/layout/lProcess2"/>
    <dgm:cxn modelId="{55C71219-3D89-43F6-8CE9-61193E2CF42B}" type="presParOf" srcId="{F193EF42-71B0-4307-86C5-AF16D1147F8D}" destId="{851B371D-97D6-4C98-B337-0E22725DC94C}" srcOrd="1" destOrd="0" presId="urn:microsoft.com/office/officeart/2005/8/layout/lProcess2"/>
    <dgm:cxn modelId="{61B3D0AC-C878-4305-8EC8-03146B92A363}" type="presParOf" srcId="{F193EF42-71B0-4307-86C5-AF16D1147F8D}" destId="{5E2A4130-9A54-4C20-B502-3A3E3465B93A}" srcOrd="2" destOrd="0" presId="urn:microsoft.com/office/officeart/2005/8/layout/lProcess2"/>
    <dgm:cxn modelId="{DAAC25A4-F36A-416D-8FC2-E1BCF89CDC07}" type="presParOf" srcId="{5E2A4130-9A54-4C20-B502-3A3E3465B93A}" destId="{D79422AA-884D-47E2-835E-F80132008FBC}" srcOrd="0" destOrd="0" presId="urn:microsoft.com/office/officeart/2005/8/layout/lProcess2"/>
    <dgm:cxn modelId="{776AD7A6-D9E2-49FD-A6DC-2D8A660AE348}" type="presParOf" srcId="{5E2A4130-9A54-4C20-B502-3A3E3465B93A}" destId="{5A0EDEE3-6796-42C6-AC89-60660CD4B8D7}" srcOrd="1" destOrd="0" presId="urn:microsoft.com/office/officeart/2005/8/layout/lProcess2"/>
    <dgm:cxn modelId="{748177D0-CCDB-4428-840F-170335D073DE}" type="presParOf" srcId="{5E2A4130-9A54-4C20-B502-3A3E3465B93A}" destId="{CA4A91F6-B316-4763-8CAD-060D7F7610A0}" srcOrd="2" destOrd="0" presId="urn:microsoft.com/office/officeart/2005/8/layout/lProcess2"/>
    <dgm:cxn modelId="{235261AB-8DFE-44C9-BD76-847F6C5490BE}" type="presParOf" srcId="{CA4A91F6-B316-4763-8CAD-060D7F7610A0}" destId="{CE53F177-9A1D-475D-8B24-E7A2CBCF08D9}" srcOrd="0" destOrd="0" presId="urn:microsoft.com/office/officeart/2005/8/layout/lProcess2"/>
    <dgm:cxn modelId="{4FECD619-D591-4E85-812D-6B98C7C67190}" type="presParOf" srcId="{CE53F177-9A1D-475D-8B24-E7A2CBCF08D9}" destId="{E8C7E1EB-4D36-477C-B3D5-DB1186762BA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DED430A-9F28-4DEC-8BDD-A76E0FADCC32}" type="doc">
      <dgm:prSet loTypeId="urn:microsoft.com/office/officeart/2005/8/layout/process4" loCatId="list" qsTypeId="urn:microsoft.com/office/officeart/2005/8/quickstyle/3d7" qsCatId="3D" csTypeId="urn:microsoft.com/office/officeart/2005/8/colors/colorful1#6" csCatId="colorful"/>
      <dgm:spPr/>
      <dgm:t>
        <a:bodyPr/>
        <a:lstStyle/>
        <a:p>
          <a:endParaRPr lang="en-US"/>
        </a:p>
      </dgm:t>
    </dgm:pt>
    <dgm:pt modelId="{4A563F56-9844-44CA-A720-0AE35DABE545}">
      <dgm:prSet/>
      <dgm:spPr/>
      <dgm:t>
        <a:bodyPr/>
        <a:lstStyle/>
        <a:p>
          <a:pPr rtl="1"/>
          <a:r>
            <a:rPr lang="fa-IR" dirty="0">
              <a:cs typeface="B Titr" pitchFamily="2" charset="-78"/>
            </a:rPr>
            <a:t>جداسازی</a:t>
          </a:r>
          <a:endParaRPr lang="en-US" dirty="0">
            <a:cs typeface="B Titr" pitchFamily="2" charset="-78"/>
          </a:endParaRPr>
        </a:p>
      </dgm:t>
    </dgm:pt>
    <dgm:pt modelId="{3673157A-4B34-48E0-BADD-F395983CA006}" type="parTrans" cxnId="{31B18138-C36B-40AE-9F09-7DE00C04CDDC}">
      <dgm:prSet/>
      <dgm:spPr/>
      <dgm:t>
        <a:bodyPr/>
        <a:lstStyle/>
        <a:p>
          <a:endParaRPr lang="en-US">
            <a:cs typeface="B Zar" pitchFamily="2" charset="-78"/>
          </a:endParaRPr>
        </a:p>
      </dgm:t>
    </dgm:pt>
    <dgm:pt modelId="{06B3A6D2-D0FB-4443-8B3D-218042092D01}" type="sibTrans" cxnId="{31B18138-C36B-40AE-9F09-7DE00C04CDDC}">
      <dgm:prSet/>
      <dgm:spPr/>
      <dgm:t>
        <a:bodyPr/>
        <a:lstStyle/>
        <a:p>
          <a:endParaRPr lang="en-US">
            <a:cs typeface="B Zar" pitchFamily="2" charset="-78"/>
          </a:endParaRPr>
        </a:p>
      </dgm:t>
    </dgm:pt>
    <dgm:pt modelId="{790F0B5B-300E-48E2-9769-DC6C4E9C7958}">
      <dgm:prSet/>
      <dgm:spPr/>
      <dgm:t>
        <a:bodyPr/>
        <a:lstStyle/>
        <a:p>
          <a:pPr rtl="1"/>
          <a:r>
            <a:rPr lang="ar-SA" dirty="0">
              <a:cs typeface="B Zar" pitchFamily="2" charset="-78"/>
            </a:rPr>
            <a:t>واگذار</a:t>
          </a:r>
          <a:r>
            <a:rPr lang="fa-IR" dirty="0">
              <a:cs typeface="B Zar" pitchFamily="2" charset="-78"/>
            </a:rPr>
            <a:t>ی</a:t>
          </a:r>
          <a:r>
            <a:rPr lang="ar-SA" dirty="0">
              <a:cs typeface="B Zar" pitchFamily="2" charset="-78"/>
            </a:rPr>
            <a:t> يا جداساز</a:t>
          </a:r>
          <a:r>
            <a:rPr lang="fa-IR" dirty="0">
              <a:cs typeface="B Zar" pitchFamily="2" charset="-78"/>
            </a:rPr>
            <a:t>ی</a:t>
          </a:r>
          <a:r>
            <a:rPr lang="ar-SA" dirty="0">
              <a:cs typeface="B Zar" pitchFamily="2" charset="-78"/>
            </a:rPr>
            <a:t> واحدها</a:t>
          </a:r>
          <a:r>
            <a:rPr lang="fa-IR" dirty="0">
              <a:cs typeface="B Zar" pitchFamily="2" charset="-78"/>
            </a:rPr>
            <a:t>ی</a:t>
          </a:r>
          <a:r>
            <a:rPr lang="ar-SA" dirty="0">
              <a:cs typeface="B Zar" pitchFamily="2" charset="-78"/>
            </a:rPr>
            <a:t> تابعه</a:t>
          </a:r>
          <a:endParaRPr lang="fa-IR" dirty="0">
            <a:cs typeface="B Zar" pitchFamily="2" charset="-78"/>
          </a:endParaRPr>
        </a:p>
      </dgm:t>
    </dgm:pt>
    <dgm:pt modelId="{3342B47A-CEBE-4A87-90A7-284B1431408C}" type="parTrans" cxnId="{DE8085C9-430D-47CC-899C-C3A8B3A9BDE7}">
      <dgm:prSet/>
      <dgm:spPr/>
      <dgm:t>
        <a:bodyPr/>
        <a:lstStyle/>
        <a:p>
          <a:endParaRPr lang="en-US">
            <a:cs typeface="B Zar" pitchFamily="2" charset="-78"/>
          </a:endParaRPr>
        </a:p>
      </dgm:t>
    </dgm:pt>
    <dgm:pt modelId="{4A6F0FC7-1615-4E41-82A7-E0FFCD524912}" type="sibTrans" cxnId="{DE8085C9-430D-47CC-899C-C3A8B3A9BDE7}">
      <dgm:prSet/>
      <dgm:spPr/>
      <dgm:t>
        <a:bodyPr/>
        <a:lstStyle/>
        <a:p>
          <a:endParaRPr lang="en-US">
            <a:cs typeface="B Zar" pitchFamily="2" charset="-78"/>
          </a:endParaRPr>
        </a:p>
      </dgm:t>
    </dgm:pt>
    <dgm:pt modelId="{F163A968-2BF8-4E48-8933-82124375967E}">
      <dgm:prSet/>
      <dgm:spPr/>
      <dgm:t>
        <a:bodyPr/>
        <a:lstStyle/>
        <a:p>
          <a:pPr rtl="1"/>
          <a:r>
            <a:rPr lang="fa-IR" dirty="0">
              <a:cs typeface="B Titr" pitchFamily="2" charset="-78"/>
            </a:rPr>
            <a:t>هدف</a:t>
          </a:r>
          <a:endParaRPr lang="en-US" dirty="0">
            <a:cs typeface="B Titr" pitchFamily="2" charset="-78"/>
          </a:endParaRPr>
        </a:p>
      </dgm:t>
    </dgm:pt>
    <dgm:pt modelId="{A4CECD9B-D581-4929-BD59-A23D068BBBFC}" type="parTrans" cxnId="{0E48BC6D-1C5A-4634-97C1-2F9869495994}">
      <dgm:prSet/>
      <dgm:spPr/>
      <dgm:t>
        <a:bodyPr/>
        <a:lstStyle/>
        <a:p>
          <a:endParaRPr lang="en-US">
            <a:cs typeface="B Zar" pitchFamily="2" charset="-78"/>
          </a:endParaRPr>
        </a:p>
      </dgm:t>
    </dgm:pt>
    <dgm:pt modelId="{2294FA08-4C63-4F9C-950E-1A85E5249C50}" type="sibTrans" cxnId="{0E48BC6D-1C5A-4634-97C1-2F9869495994}">
      <dgm:prSet/>
      <dgm:spPr/>
      <dgm:t>
        <a:bodyPr/>
        <a:lstStyle/>
        <a:p>
          <a:endParaRPr lang="en-US">
            <a:cs typeface="B Zar" pitchFamily="2" charset="-78"/>
          </a:endParaRPr>
        </a:p>
      </dgm:t>
    </dgm:pt>
    <dgm:pt modelId="{8BC2C56E-FA7F-44C9-8243-BEEFB5F6B02E}">
      <dgm:prSet/>
      <dgm:spPr/>
      <dgm:t>
        <a:bodyPr/>
        <a:lstStyle/>
        <a:p>
          <a:pPr rtl="1"/>
          <a:r>
            <a:rPr lang="ar-SA" dirty="0">
              <a:cs typeface="B Zar" pitchFamily="2" charset="-78"/>
            </a:rPr>
            <a:t>تقليل تنوع‌ كار</a:t>
          </a:r>
          <a:r>
            <a:rPr lang="fa-IR" dirty="0">
              <a:cs typeface="B Zar" pitchFamily="2" charset="-78"/>
            </a:rPr>
            <a:t>ی</a:t>
          </a:r>
          <a:r>
            <a:rPr lang="ar-SA" dirty="0">
              <a:cs typeface="B Zar" pitchFamily="2" charset="-78"/>
            </a:rPr>
            <a:t> در شركت</a:t>
          </a:r>
          <a:endParaRPr lang="fa-IR" dirty="0">
            <a:cs typeface="B Zar" pitchFamily="2" charset="-78"/>
          </a:endParaRPr>
        </a:p>
      </dgm:t>
    </dgm:pt>
    <dgm:pt modelId="{45D73C0D-B2E5-4EFB-A77D-30F04C9C84A9}" type="parTrans" cxnId="{1F0459DB-08D9-4AD7-A0AE-1A3C9BD01F9E}">
      <dgm:prSet/>
      <dgm:spPr/>
      <dgm:t>
        <a:bodyPr/>
        <a:lstStyle/>
        <a:p>
          <a:endParaRPr lang="en-US">
            <a:cs typeface="B Zar" pitchFamily="2" charset="-78"/>
          </a:endParaRPr>
        </a:p>
      </dgm:t>
    </dgm:pt>
    <dgm:pt modelId="{0C3662E9-CA79-4120-9009-3ABC72ECA20F}" type="sibTrans" cxnId="{1F0459DB-08D9-4AD7-A0AE-1A3C9BD01F9E}">
      <dgm:prSet/>
      <dgm:spPr/>
      <dgm:t>
        <a:bodyPr/>
        <a:lstStyle/>
        <a:p>
          <a:endParaRPr lang="en-US">
            <a:cs typeface="B Zar" pitchFamily="2" charset="-78"/>
          </a:endParaRPr>
        </a:p>
      </dgm:t>
    </dgm:pt>
    <dgm:pt modelId="{2A09B84E-A074-4756-9528-2AB4FE4435D7}">
      <dgm:prSet/>
      <dgm:spPr/>
      <dgm:t>
        <a:bodyPr/>
        <a:lstStyle/>
        <a:p>
          <a:pPr rtl="1"/>
          <a:r>
            <a:rPr lang="ar-SA" dirty="0">
              <a:cs typeface="B Zar" pitchFamily="2" charset="-78"/>
            </a:rPr>
            <a:t>حركت از تنوع‌ساز</a:t>
          </a:r>
          <a:r>
            <a:rPr lang="fa-IR" dirty="0">
              <a:cs typeface="B Zar" pitchFamily="2" charset="-78"/>
            </a:rPr>
            <a:t>ی</a:t>
          </a:r>
          <a:r>
            <a:rPr lang="ar-SA" dirty="0">
              <a:cs typeface="B Zar" pitchFamily="2" charset="-78"/>
            </a:rPr>
            <a:t> نامربوط به سمت تنوع‌ساز</a:t>
          </a:r>
          <a:r>
            <a:rPr lang="fa-IR" dirty="0">
              <a:cs typeface="B Zar" pitchFamily="2" charset="-78"/>
            </a:rPr>
            <a:t>ی</a:t>
          </a:r>
          <a:r>
            <a:rPr lang="ar-SA" dirty="0">
              <a:cs typeface="B Zar" pitchFamily="2" charset="-78"/>
            </a:rPr>
            <a:t> مربوط</a:t>
          </a:r>
          <a:endParaRPr lang="fa-IR" dirty="0">
            <a:cs typeface="B Zar" pitchFamily="2" charset="-78"/>
          </a:endParaRPr>
        </a:p>
      </dgm:t>
    </dgm:pt>
    <dgm:pt modelId="{AC5A3215-E738-40C4-88A0-38237C468A9F}" type="parTrans" cxnId="{F23F4EDB-93EB-4C7F-8057-66C85AFBC773}">
      <dgm:prSet/>
      <dgm:spPr/>
      <dgm:t>
        <a:bodyPr/>
        <a:lstStyle/>
        <a:p>
          <a:endParaRPr lang="en-US">
            <a:cs typeface="B Zar" pitchFamily="2" charset="-78"/>
          </a:endParaRPr>
        </a:p>
      </dgm:t>
    </dgm:pt>
    <dgm:pt modelId="{7990905C-9368-43C6-B92E-31C2467D077E}" type="sibTrans" cxnId="{F23F4EDB-93EB-4C7F-8057-66C85AFBC773}">
      <dgm:prSet/>
      <dgm:spPr/>
      <dgm:t>
        <a:bodyPr/>
        <a:lstStyle/>
        <a:p>
          <a:endParaRPr lang="en-US">
            <a:cs typeface="B Zar" pitchFamily="2" charset="-78"/>
          </a:endParaRPr>
        </a:p>
      </dgm:t>
    </dgm:pt>
    <dgm:pt modelId="{F6D242D5-CF99-411F-9EF3-66A1E3A78678}" type="pres">
      <dgm:prSet presAssocID="{3DED430A-9F28-4DEC-8BDD-A76E0FADCC32}" presName="Name0" presStyleCnt="0">
        <dgm:presLayoutVars>
          <dgm:dir/>
          <dgm:animLvl val="lvl"/>
          <dgm:resizeHandles val="exact"/>
        </dgm:presLayoutVars>
      </dgm:prSet>
      <dgm:spPr/>
    </dgm:pt>
    <dgm:pt modelId="{0CDCFED4-BEAD-4861-91E0-D201F258D8A1}" type="pres">
      <dgm:prSet presAssocID="{F163A968-2BF8-4E48-8933-82124375967E}" presName="boxAndChildren" presStyleCnt="0"/>
      <dgm:spPr/>
    </dgm:pt>
    <dgm:pt modelId="{608E33B9-80FA-4AD4-8FE4-4C40C67886EF}" type="pres">
      <dgm:prSet presAssocID="{F163A968-2BF8-4E48-8933-82124375967E}" presName="parentTextBox" presStyleLbl="node1" presStyleIdx="0" presStyleCnt="2"/>
      <dgm:spPr/>
    </dgm:pt>
    <dgm:pt modelId="{FDCB111B-6B44-4D27-A62B-DECEE24EB775}" type="pres">
      <dgm:prSet presAssocID="{F163A968-2BF8-4E48-8933-82124375967E}" presName="entireBox" presStyleLbl="node1" presStyleIdx="0" presStyleCnt="2"/>
      <dgm:spPr/>
    </dgm:pt>
    <dgm:pt modelId="{AB65B02C-5096-441B-8C23-8D9D83BCA0F1}" type="pres">
      <dgm:prSet presAssocID="{F163A968-2BF8-4E48-8933-82124375967E}" presName="descendantBox" presStyleCnt="0"/>
      <dgm:spPr/>
    </dgm:pt>
    <dgm:pt modelId="{460E5A32-2D1A-43D6-B49F-0CBB83011B3B}" type="pres">
      <dgm:prSet presAssocID="{8BC2C56E-FA7F-44C9-8243-BEEFB5F6B02E}" presName="childTextBox" presStyleLbl="fgAccFollowNode1" presStyleIdx="0" presStyleCnt="3">
        <dgm:presLayoutVars>
          <dgm:bulletEnabled val="1"/>
        </dgm:presLayoutVars>
      </dgm:prSet>
      <dgm:spPr/>
    </dgm:pt>
    <dgm:pt modelId="{97B18027-15C1-45BC-A6BC-EA698010B1AB}" type="pres">
      <dgm:prSet presAssocID="{2A09B84E-A074-4756-9528-2AB4FE4435D7}" presName="childTextBox" presStyleLbl="fgAccFollowNode1" presStyleIdx="1" presStyleCnt="3">
        <dgm:presLayoutVars>
          <dgm:bulletEnabled val="1"/>
        </dgm:presLayoutVars>
      </dgm:prSet>
      <dgm:spPr/>
    </dgm:pt>
    <dgm:pt modelId="{4913A926-7126-4B43-B33C-B25AA793A9CD}" type="pres">
      <dgm:prSet presAssocID="{06B3A6D2-D0FB-4443-8B3D-218042092D01}" presName="sp" presStyleCnt="0"/>
      <dgm:spPr/>
    </dgm:pt>
    <dgm:pt modelId="{A8E498F2-E9DB-4902-B34E-D464DDDE47FD}" type="pres">
      <dgm:prSet presAssocID="{4A563F56-9844-44CA-A720-0AE35DABE545}" presName="arrowAndChildren" presStyleCnt="0"/>
      <dgm:spPr/>
    </dgm:pt>
    <dgm:pt modelId="{449FD9BA-BA5E-4757-9E78-9384A6A0169E}" type="pres">
      <dgm:prSet presAssocID="{4A563F56-9844-44CA-A720-0AE35DABE545}" presName="parentTextArrow" presStyleLbl="node1" presStyleIdx="0" presStyleCnt="2"/>
      <dgm:spPr/>
    </dgm:pt>
    <dgm:pt modelId="{5FE5F164-900D-47C5-8403-91FEA10A608E}" type="pres">
      <dgm:prSet presAssocID="{4A563F56-9844-44CA-A720-0AE35DABE545}" presName="arrow" presStyleLbl="node1" presStyleIdx="1" presStyleCnt="2"/>
      <dgm:spPr/>
    </dgm:pt>
    <dgm:pt modelId="{4B0A5F04-9F3A-4C99-B381-A3C802E3BB97}" type="pres">
      <dgm:prSet presAssocID="{4A563F56-9844-44CA-A720-0AE35DABE545}" presName="descendantArrow" presStyleCnt="0"/>
      <dgm:spPr/>
    </dgm:pt>
    <dgm:pt modelId="{59A818F6-CDB1-4EF8-BB14-07ABE6C324A0}" type="pres">
      <dgm:prSet presAssocID="{790F0B5B-300E-48E2-9769-DC6C4E9C7958}" presName="childTextArrow" presStyleLbl="fgAccFollowNode1" presStyleIdx="2" presStyleCnt="3">
        <dgm:presLayoutVars>
          <dgm:bulletEnabled val="1"/>
        </dgm:presLayoutVars>
      </dgm:prSet>
      <dgm:spPr/>
    </dgm:pt>
  </dgm:ptLst>
  <dgm:cxnLst>
    <dgm:cxn modelId="{493F815C-ABEA-40F1-8BE1-18F33D7D7FF5}" type="presOf" srcId="{F163A968-2BF8-4E48-8933-82124375967E}" destId="{608E33B9-80FA-4AD4-8FE4-4C40C67886EF}" srcOrd="0" destOrd="0" presId="urn:microsoft.com/office/officeart/2005/8/layout/process4"/>
    <dgm:cxn modelId="{5262B4FA-662F-41E2-A3B3-612C16737712}" type="presOf" srcId="{4A563F56-9844-44CA-A720-0AE35DABE545}" destId="{449FD9BA-BA5E-4757-9E78-9384A6A0169E}" srcOrd="0" destOrd="0" presId="urn:microsoft.com/office/officeart/2005/8/layout/process4"/>
    <dgm:cxn modelId="{CC95CDA9-3A8C-4F4B-8828-3F9BBF1302E5}" type="presOf" srcId="{F163A968-2BF8-4E48-8933-82124375967E}" destId="{FDCB111B-6B44-4D27-A62B-DECEE24EB775}" srcOrd="1" destOrd="0" presId="urn:microsoft.com/office/officeart/2005/8/layout/process4"/>
    <dgm:cxn modelId="{DE8085C9-430D-47CC-899C-C3A8B3A9BDE7}" srcId="{4A563F56-9844-44CA-A720-0AE35DABE545}" destId="{790F0B5B-300E-48E2-9769-DC6C4E9C7958}" srcOrd="0" destOrd="0" parTransId="{3342B47A-CEBE-4A87-90A7-284B1431408C}" sibTransId="{4A6F0FC7-1615-4E41-82A7-E0FFCD524912}"/>
    <dgm:cxn modelId="{F23F4EDB-93EB-4C7F-8057-66C85AFBC773}" srcId="{F163A968-2BF8-4E48-8933-82124375967E}" destId="{2A09B84E-A074-4756-9528-2AB4FE4435D7}" srcOrd="1" destOrd="0" parTransId="{AC5A3215-E738-40C4-88A0-38237C468A9F}" sibTransId="{7990905C-9368-43C6-B92E-31C2467D077E}"/>
    <dgm:cxn modelId="{8F0718CD-82B6-4177-BCB5-08CE9C8D0984}" type="presOf" srcId="{2A09B84E-A074-4756-9528-2AB4FE4435D7}" destId="{97B18027-15C1-45BC-A6BC-EA698010B1AB}" srcOrd="0" destOrd="0" presId="urn:microsoft.com/office/officeart/2005/8/layout/process4"/>
    <dgm:cxn modelId="{0E48BC6D-1C5A-4634-97C1-2F9869495994}" srcId="{3DED430A-9F28-4DEC-8BDD-A76E0FADCC32}" destId="{F163A968-2BF8-4E48-8933-82124375967E}" srcOrd="1" destOrd="0" parTransId="{A4CECD9B-D581-4929-BD59-A23D068BBBFC}" sibTransId="{2294FA08-4C63-4F9C-950E-1A85E5249C50}"/>
    <dgm:cxn modelId="{2CA44EB8-76F5-433B-ACFB-7DA129FE292A}" type="presOf" srcId="{3DED430A-9F28-4DEC-8BDD-A76E0FADCC32}" destId="{F6D242D5-CF99-411F-9EF3-66A1E3A78678}" srcOrd="0" destOrd="0" presId="urn:microsoft.com/office/officeart/2005/8/layout/process4"/>
    <dgm:cxn modelId="{31B18138-C36B-40AE-9F09-7DE00C04CDDC}" srcId="{3DED430A-9F28-4DEC-8BDD-A76E0FADCC32}" destId="{4A563F56-9844-44CA-A720-0AE35DABE545}" srcOrd="0" destOrd="0" parTransId="{3673157A-4B34-48E0-BADD-F395983CA006}" sibTransId="{06B3A6D2-D0FB-4443-8B3D-218042092D01}"/>
    <dgm:cxn modelId="{D328C25E-6A08-4F71-B7BA-E01906D15604}" type="presOf" srcId="{790F0B5B-300E-48E2-9769-DC6C4E9C7958}" destId="{59A818F6-CDB1-4EF8-BB14-07ABE6C324A0}" srcOrd="0" destOrd="0" presId="urn:microsoft.com/office/officeart/2005/8/layout/process4"/>
    <dgm:cxn modelId="{1F0459DB-08D9-4AD7-A0AE-1A3C9BD01F9E}" srcId="{F163A968-2BF8-4E48-8933-82124375967E}" destId="{8BC2C56E-FA7F-44C9-8243-BEEFB5F6B02E}" srcOrd="0" destOrd="0" parTransId="{45D73C0D-B2E5-4EFB-A77D-30F04C9C84A9}" sibTransId="{0C3662E9-CA79-4120-9009-3ABC72ECA20F}"/>
    <dgm:cxn modelId="{08242255-BA83-4A7A-A02D-B0BA74138572}" type="presOf" srcId="{4A563F56-9844-44CA-A720-0AE35DABE545}" destId="{5FE5F164-900D-47C5-8403-91FEA10A608E}" srcOrd="1" destOrd="0" presId="urn:microsoft.com/office/officeart/2005/8/layout/process4"/>
    <dgm:cxn modelId="{059FF3CD-8E26-4444-801A-736B52A256C6}" type="presOf" srcId="{8BC2C56E-FA7F-44C9-8243-BEEFB5F6B02E}" destId="{460E5A32-2D1A-43D6-B49F-0CBB83011B3B}" srcOrd="0" destOrd="0" presId="urn:microsoft.com/office/officeart/2005/8/layout/process4"/>
    <dgm:cxn modelId="{BCE34641-D74E-4BDB-98D2-D4E8E4A67FAD}" type="presParOf" srcId="{F6D242D5-CF99-411F-9EF3-66A1E3A78678}" destId="{0CDCFED4-BEAD-4861-91E0-D201F258D8A1}" srcOrd="0" destOrd="0" presId="urn:microsoft.com/office/officeart/2005/8/layout/process4"/>
    <dgm:cxn modelId="{C1CF7FE4-1982-4915-89ED-C13713D6FD27}" type="presParOf" srcId="{0CDCFED4-BEAD-4861-91E0-D201F258D8A1}" destId="{608E33B9-80FA-4AD4-8FE4-4C40C67886EF}" srcOrd="0" destOrd="0" presId="urn:microsoft.com/office/officeart/2005/8/layout/process4"/>
    <dgm:cxn modelId="{7EDC89DD-F6DC-43FE-B911-5813BD93EA9A}" type="presParOf" srcId="{0CDCFED4-BEAD-4861-91E0-D201F258D8A1}" destId="{FDCB111B-6B44-4D27-A62B-DECEE24EB775}" srcOrd="1" destOrd="0" presId="urn:microsoft.com/office/officeart/2005/8/layout/process4"/>
    <dgm:cxn modelId="{FE0A7BCE-DBF1-4DC6-8565-81FA01DB0D04}" type="presParOf" srcId="{0CDCFED4-BEAD-4861-91E0-D201F258D8A1}" destId="{AB65B02C-5096-441B-8C23-8D9D83BCA0F1}" srcOrd="2" destOrd="0" presId="urn:microsoft.com/office/officeart/2005/8/layout/process4"/>
    <dgm:cxn modelId="{368C003C-64A7-4593-84EA-C49061734087}" type="presParOf" srcId="{AB65B02C-5096-441B-8C23-8D9D83BCA0F1}" destId="{460E5A32-2D1A-43D6-B49F-0CBB83011B3B}" srcOrd="0" destOrd="0" presId="urn:microsoft.com/office/officeart/2005/8/layout/process4"/>
    <dgm:cxn modelId="{DC381F65-97D9-4B26-8BAB-3181092A1A71}" type="presParOf" srcId="{AB65B02C-5096-441B-8C23-8D9D83BCA0F1}" destId="{97B18027-15C1-45BC-A6BC-EA698010B1AB}" srcOrd="1" destOrd="0" presId="urn:microsoft.com/office/officeart/2005/8/layout/process4"/>
    <dgm:cxn modelId="{64834DDA-00FC-4463-BB39-C756CB636E97}" type="presParOf" srcId="{F6D242D5-CF99-411F-9EF3-66A1E3A78678}" destId="{4913A926-7126-4B43-B33C-B25AA793A9CD}" srcOrd="1" destOrd="0" presId="urn:microsoft.com/office/officeart/2005/8/layout/process4"/>
    <dgm:cxn modelId="{D5EE5E3B-A030-4CC8-9C53-5C7ACF06E23A}" type="presParOf" srcId="{F6D242D5-CF99-411F-9EF3-66A1E3A78678}" destId="{A8E498F2-E9DB-4902-B34E-D464DDDE47FD}" srcOrd="2" destOrd="0" presId="urn:microsoft.com/office/officeart/2005/8/layout/process4"/>
    <dgm:cxn modelId="{3FDA15E3-D5C1-4835-9EB7-D04F029F8391}" type="presParOf" srcId="{A8E498F2-E9DB-4902-B34E-D464DDDE47FD}" destId="{449FD9BA-BA5E-4757-9E78-9384A6A0169E}" srcOrd="0" destOrd="0" presId="urn:microsoft.com/office/officeart/2005/8/layout/process4"/>
    <dgm:cxn modelId="{D49F8981-7E29-4740-8405-DA15147C39F4}" type="presParOf" srcId="{A8E498F2-E9DB-4902-B34E-D464DDDE47FD}" destId="{5FE5F164-900D-47C5-8403-91FEA10A608E}" srcOrd="1" destOrd="0" presId="urn:microsoft.com/office/officeart/2005/8/layout/process4"/>
    <dgm:cxn modelId="{DA0CCD90-1312-48BC-807B-DB382E3BE481}" type="presParOf" srcId="{A8E498F2-E9DB-4902-B34E-D464DDDE47FD}" destId="{4B0A5F04-9F3A-4C99-B381-A3C802E3BB97}" srcOrd="2" destOrd="0" presId="urn:microsoft.com/office/officeart/2005/8/layout/process4"/>
    <dgm:cxn modelId="{FDA6B195-754C-4A90-98D2-D0E01540839A}" type="presParOf" srcId="{4B0A5F04-9F3A-4C99-B381-A3C802E3BB97}" destId="{59A818F6-CDB1-4EF8-BB14-07ABE6C324A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2E9F3-A46C-4F33-BC94-32E3AE47F03C}" type="doc">
      <dgm:prSet loTypeId="urn:microsoft.com/office/officeart/2005/8/layout/list1" loCatId="list" qsTypeId="urn:microsoft.com/office/officeart/2005/8/quickstyle/3d7" qsCatId="3D" csTypeId="urn:microsoft.com/office/officeart/2005/8/colors/colorful1#1" csCatId="colorful"/>
      <dgm:spPr/>
      <dgm:t>
        <a:bodyPr/>
        <a:lstStyle/>
        <a:p>
          <a:endParaRPr lang="en-US"/>
        </a:p>
      </dgm:t>
    </dgm:pt>
    <dgm:pt modelId="{024E697A-C44B-44D3-B2DC-C9061947B4B6}">
      <dgm:prSet/>
      <dgm:spPr/>
      <dgm:t>
        <a:bodyPr/>
        <a:lstStyle/>
        <a:p>
          <a:pPr algn="ctr" rtl="1"/>
          <a:r>
            <a:rPr lang="ar-SA" dirty="0">
              <a:cs typeface="B Mitra" panose="00000400000000000000" pitchFamily="2" charset="-78"/>
            </a:rPr>
            <a:t>افق</a:t>
          </a:r>
          <a:r>
            <a:rPr lang="fa-IR" dirty="0">
              <a:cs typeface="B Mitra" panose="00000400000000000000" pitchFamily="2" charset="-78"/>
            </a:rPr>
            <a:t>ی</a:t>
          </a:r>
          <a:r>
            <a:rPr lang="ar-SA" dirty="0">
              <a:cs typeface="B Mitra" panose="00000400000000000000" pitchFamily="2" charset="-78"/>
            </a:rPr>
            <a:t> </a:t>
          </a:r>
          <a:endParaRPr lang="en-US" dirty="0">
            <a:cs typeface="B Mitra" panose="00000400000000000000" pitchFamily="2" charset="-78"/>
          </a:endParaRPr>
        </a:p>
      </dgm:t>
    </dgm:pt>
    <dgm:pt modelId="{D59D336F-CB58-4BF3-BC68-E427A967E288}" type="parTrans" cxnId="{D0CA7BF6-248B-443E-90F1-788FED8952FD}">
      <dgm:prSet/>
      <dgm:spPr/>
      <dgm:t>
        <a:bodyPr/>
        <a:lstStyle/>
        <a:p>
          <a:pPr algn="ctr"/>
          <a:endParaRPr lang="en-US"/>
        </a:p>
      </dgm:t>
    </dgm:pt>
    <dgm:pt modelId="{94B155AB-4C4E-4E96-B010-F6AD4782DA42}" type="sibTrans" cxnId="{D0CA7BF6-248B-443E-90F1-788FED8952FD}">
      <dgm:prSet/>
      <dgm:spPr/>
      <dgm:t>
        <a:bodyPr/>
        <a:lstStyle/>
        <a:p>
          <a:pPr algn="ctr"/>
          <a:endParaRPr lang="en-US"/>
        </a:p>
      </dgm:t>
    </dgm:pt>
    <dgm:pt modelId="{E3D23861-BB3B-403E-AC51-83AE22FE95B0}">
      <dgm:prSet/>
      <dgm:spPr/>
      <dgm:t>
        <a:bodyPr/>
        <a:lstStyle/>
        <a:p>
          <a:pPr algn="ctr" rtl="1"/>
          <a:r>
            <a:rPr lang="ar-SA" dirty="0">
              <a:cs typeface="B Mitra" panose="00000400000000000000" pitchFamily="2" charset="-78"/>
            </a:rPr>
            <a:t>عمود</a:t>
          </a:r>
          <a:r>
            <a:rPr lang="fa-IR" dirty="0">
              <a:cs typeface="B Mitra" panose="00000400000000000000" pitchFamily="2" charset="-78"/>
            </a:rPr>
            <a:t>ی</a:t>
          </a:r>
          <a:endParaRPr lang="en-US" dirty="0">
            <a:cs typeface="B Mitra" panose="00000400000000000000" pitchFamily="2" charset="-78"/>
          </a:endParaRPr>
        </a:p>
      </dgm:t>
    </dgm:pt>
    <dgm:pt modelId="{9618D50C-5807-4049-A80B-ED3BBB0FFD73}" type="parTrans" cxnId="{A71C5403-1B93-4CA8-84A7-BB62AAF5F9E0}">
      <dgm:prSet/>
      <dgm:spPr/>
      <dgm:t>
        <a:bodyPr/>
        <a:lstStyle/>
        <a:p>
          <a:pPr algn="ctr"/>
          <a:endParaRPr lang="en-US"/>
        </a:p>
      </dgm:t>
    </dgm:pt>
    <dgm:pt modelId="{561A1CEB-94A1-480A-B74B-B0A4A72573A4}" type="sibTrans" cxnId="{A71C5403-1B93-4CA8-84A7-BB62AAF5F9E0}">
      <dgm:prSet/>
      <dgm:spPr/>
      <dgm:t>
        <a:bodyPr/>
        <a:lstStyle/>
        <a:p>
          <a:pPr algn="ctr"/>
          <a:endParaRPr lang="en-US"/>
        </a:p>
      </dgm:t>
    </dgm:pt>
    <dgm:pt modelId="{9368129B-E190-4D03-8583-FEBD8F21661D}">
      <dgm:prSet/>
      <dgm:spPr/>
      <dgm:t>
        <a:bodyPr/>
        <a:lstStyle/>
        <a:p>
          <a:pPr algn="ctr" rtl="1"/>
          <a:r>
            <a:rPr lang="fa-IR" dirty="0">
              <a:cs typeface="B Mitra" panose="00000400000000000000" pitchFamily="2" charset="-78"/>
            </a:rPr>
            <a:t>متنوع</a:t>
          </a:r>
          <a:endParaRPr lang="en-US" dirty="0">
            <a:cs typeface="B Mitra" panose="00000400000000000000" pitchFamily="2" charset="-78"/>
          </a:endParaRPr>
        </a:p>
      </dgm:t>
    </dgm:pt>
    <dgm:pt modelId="{E713B501-0A76-4A16-86F0-99005601AA42}" type="parTrans" cxnId="{1B76380A-BF05-4A18-AB6D-444252D92B17}">
      <dgm:prSet/>
      <dgm:spPr/>
      <dgm:t>
        <a:bodyPr/>
        <a:lstStyle/>
        <a:p>
          <a:pPr algn="ctr"/>
          <a:endParaRPr lang="en-US"/>
        </a:p>
      </dgm:t>
    </dgm:pt>
    <dgm:pt modelId="{018E430B-44E9-4B2D-9631-6994D517BC58}" type="sibTrans" cxnId="{1B76380A-BF05-4A18-AB6D-444252D92B17}">
      <dgm:prSet/>
      <dgm:spPr/>
      <dgm:t>
        <a:bodyPr/>
        <a:lstStyle/>
        <a:p>
          <a:pPr algn="ctr"/>
          <a:endParaRPr lang="en-US"/>
        </a:p>
      </dgm:t>
    </dgm:pt>
    <dgm:pt modelId="{4F1C5455-AD38-4FE4-8987-6720BFCB6179}" type="pres">
      <dgm:prSet presAssocID="{E742E9F3-A46C-4F33-BC94-32E3AE47F03C}" presName="linear" presStyleCnt="0">
        <dgm:presLayoutVars>
          <dgm:dir/>
          <dgm:animLvl val="lvl"/>
          <dgm:resizeHandles val="exact"/>
        </dgm:presLayoutVars>
      </dgm:prSet>
      <dgm:spPr/>
    </dgm:pt>
    <dgm:pt modelId="{C28F9343-BC81-48FC-9FEE-AC6F70F733AD}" type="pres">
      <dgm:prSet presAssocID="{024E697A-C44B-44D3-B2DC-C9061947B4B6}" presName="parentLin" presStyleCnt="0"/>
      <dgm:spPr/>
    </dgm:pt>
    <dgm:pt modelId="{30E5F082-5A66-4757-B6B4-1006556B365F}" type="pres">
      <dgm:prSet presAssocID="{024E697A-C44B-44D3-B2DC-C9061947B4B6}" presName="parentLeftMargin" presStyleLbl="node1" presStyleIdx="0" presStyleCnt="3"/>
      <dgm:spPr/>
    </dgm:pt>
    <dgm:pt modelId="{DC0EA421-5501-49B8-BF1F-E43FAEFB84AD}" type="pres">
      <dgm:prSet presAssocID="{024E697A-C44B-44D3-B2DC-C9061947B4B6}" presName="parentText" presStyleLbl="node1" presStyleIdx="0" presStyleCnt="3">
        <dgm:presLayoutVars>
          <dgm:chMax val="0"/>
          <dgm:bulletEnabled val="1"/>
        </dgm:presLayoutVars>
      </dgm:prSet>
      <dgm:spPr/>
    </dgm:pt>
    <dgm:pt modelId="{BDA88AA4-8064-467E-BEBC-3B98977876C8}" type="pres">
      <dgm:prSet presAssocID="{024E697A-C44B-44D3-B2DC-C9061947B4B6}" presName="negativeSpace" presStyleCnt="0"/>
      <dgm:spPr/>
    </dgm:pt>
    <dgm:pt modelId="{FE08D449-E801-4839-83E9-B6B2C5B4F5DC}" type="pres">
      <dgm:prSet presAssocID="{024E697A-C44B-44D3-B2DC-C9061947B4B6}" presName="childText" presStyleLbl="conFgAcc1" presStyleIdx="0" presStyleCnt="3">
        <dgm:presLayoutVars>
          <dgm:bulletEnabled val="1"/>
        </dgm:presLayoutVars>
      </dgm:prSet>
      <dgm:spPr/>
    </dgm:pt>
    <dgm:pt modelId="{EB136FD4-B865-46EF-9C78-831718332E53}" type="pres">
      <dgm:prSet presAssocID="{94B155AB-4C4E-4E96-B010-F6AD4782DA42}" presName="spaceBetweenRectangles" presStyleCnt="0"/>
      <dgm:spPr/>
    </dgm:pt>
    <dgm:pt modelId="{23D1E39A-2A9B-434F-9C33-B54246475E05}" type="pres">
      <dgm:prSet presAssocID="{E3D23861-BB3B-403E-AC51-83AE22FE95B0}" presName="parentLin" presStyleCnt="0"/>
      <dgm:spPr/>
    </dgm:pt>
    <dgm:pt modelId="{9BA07276-DC91-4887-83BC-D2A0E0622EE5}" type="pres">
      <dgm:prSet presAssocID="{E3D23861-BB3B-403E-AC51-83AE22FE95B0}" presName="parentLeftMargin" presStyleLbl="node1" presStyleIdx="0" presStyleCnt="3"/>
      <dgm:spPr/>
    </dgm:pt>
    <dgm:pt modelId="{3663DA11-D626-4AD5-9819-52E87413AF60}" type="pres">
      <dgm:prSet presAssocID="{E3D23861-BB3B-403E-AC51-83AE22FE95B0}" presName="parentText" presStyleLbl="node1" presStyleIdx="1" presStyleCnt="3">
        <dgm:presLayoutVars>
          <dgm:chMax val="0"/>
          <dgm:bulletEnabled val="1"/>
        </dgm:presLayoutVars>
      </dgm:prSet>
      <dgm:spPr/>
    </dgm:pt>
    <dgm:pt modelId="{6EA76C3C-D909-45FE-97AF-6CE2CD75D4C1}" type="pres">
      <dgm:prSet presAssocID="{E3D23861-BB3B-403E-AC51-83AE22FE95B0}" presName="negativeSpace" presStyleCnt="0"/>
      <dgm:spPr/>
    </dgm:pt>
    <dgm:pt modelId="{1AD77750-CA4B-4D24-AE3F-F0B379F58735}" type="pres">
      <dgm:prSet presAssocID="{E3D23861-BB3B-403E-AC51-83AE22FE95B0}" presName="childText" presStyleLbl="conFgAcc1" presStyleIdx="1" presStyleCnt="3">
        <dgm:presLayoutVars>
          <dgm:bulletEnabled val="1"/>
        </dgm:presLayoutVars>
      </dgm:prSet>
      <dgm:spPr/>
    </dgm:pt>
    <dgm:pt modelId="{E6D961FC-E95B-4768-9728-5C6F0DA348AC}" type="pres">
      <dgm:prSet presAssocID="{561A1CEB-94A1-480A-B74B-B0A4A72573A4}" presName="spaceBetweenRectangles" presStyleCnt="0"/>
      <dgm:spPr/>
    </dgm:pt>
    <dgm:pt modelId="{3E196156-5798-41CA-9E4A-028F972022A7}" type="pres">
      <dgm:prSet presAssocID="{9368129B-E190-4D03-8583-FEBD8F21661D}" presName="parentLin" presStyleCnt="0"/>
      <dgm:spPr/>
    </dgm:pt>
    <dgm:pt modelId="{8090AA94-F1FC-4790-A9A2-2DA85647A875}" type="pres">
      <dgm:prSet presAssocID="{9368129B-E190-4D03-8583-FEBD8F21661D}" presName="parentLeftMargin" presStyleLbl="node1" presStyleIdx="1" presStyleCnt="3"/>
      <dgm:spPr/>
    </dgm:pt>
    <dgm:pt modelId="{7FD6DBD7-07F9-4F9E-AAED-07F15D73A329}" type="pres">
      <dgm:prSet presAssocID="{9368129B-E190-4D03-8583-FEBD8F21661D}" presName="parentText" presStyleLbl="node1" presStyleIdx="2" presStyleCnt="3">
        <dgm:presLayoutVars>
          <dgm:chMax val="0"/>
          <dgm:bulletEnabled val="1"/>
        </dgm:presLayoutVars>
      </dgm:prSet>
      <dgm:spPr/>
    </dgm:pt>
    <dgm:pt modelId="{83E611D3-DFE5-41EC-B809-AF2B220DBA0B}" type="pres">
      <dgm:prSet presAssocID="{9368129B-E190-4D03-8583-FEBD8F21661D}" presName="negativeSpace" presStyleCnt="0"/>
      <dgm:spPr/>
    </dgm:pt>
    <dgm:pt modelId="{194D842D-F49D-4734-9B98-A4D183DF7D21}" type="pres">
      <dgm:prSet presAssocID="{9368129B-E190-4D03-8583-FEBD8F21661D}" presName="childText" presStyleLbl="conFgAcc1" presStyleIdx="2" presStyleCnt="3" custLinFactNeighborY="12524">
        <dgm:presLayoutVars>
          <dgm:bulletEnabled val="1"/>
        </dgm:presLayoutVars>
      </dgm:prSet>
      <dgm:spPr/>
    </dgm:pt>
  </dgm:ptLst>
  <dgm:cxnLst>
    <dgm:cxn modelId="{D0CA7BF6-248B-443E-90F1-788FED8952FD}" srcId="{E742E9F3-A46C-4F33-BC94-32E3AE47F03C}" destId="{024E697A-C44B-44D3-B2DC-C9061947B4B6}" srcOrd="0" destOrd="0" parTransId="{D59D336F-CB58-4BF3-BC68-E427A967E288}" sibTransId="{94B155AB-4C4E-4E96-B010-F6AD4782DA42}"/>
    <dgm:cxn modelId="{3C39876E-7C71-487A-B238-4B9A5A710AF3}" type="presOf" srcId="{E3D23861-BB3B-403E-AC51-83AE22FE95B0}" destId="{9BA07276-DC91-4887-83BC-D2A0E0622EE5}" srcOrd="0" destOrd="0" presId="urn:microsoft.com/office/officeart/2005/8/layout/list1"/>
    <dgm:cxn modelId="{E71442CC-2E8D-4AA4-B160-7D33F0329C06}" type="presOf" srcId="{E3D23861-BB3B-403E-AC51-83AE22FE95B0}" destId="{3663DA11-D626-4AD5-9819-52E87413AF60}" srcOrd="1" destOrd="0" presId="urn:microsoft.com/office/officeart/2005/8/layout/list1"/>
    <dgm:cxn modelId="{1B76380A-BF05-4A18-AB6D-444252D92B17}" srcId="{E742E9F3-A46C-4F33-BC94-32E3AE47F03C}" destId="{9368129B-E190-4D03-8583-FEBD8F21661D}" srcOrd="2" destOrd="0" parTransId="{E713B501-0A76-4A16-86F0-99005601AA42}" sibTransId="{018E430B-44E9-4B2D-9631-6994D517BC58}"/>
    <dgm:cxn modelId="{022469C6-72D4-47FB-A415-1E762804C31C}" type="presOf" srcId="{9368129B-E190-4D03-8583-FEBD8F21661D}" destId="{7FD6DBD7-07F9-4F9E-AAED-07F15D73A329}" srcOrd="1" destOrd="0" presId="urn:microsoft.com/office/officeart/2005/8/layout/list1"/>
    <dgm:cxn modelId="{A71C5403-1B93-4CA8-84A7-BB62AAF5F9E0}" srcId="{E742E9F3-A46C-4F33-BC94-32E3AE47F03C}" destId="{E3D23861-BB3B-403E-AC51-83AE22FE95B0}" srcOrd="1" destOrd="0" parTransId="{9618D50C-5807-4049-A80B-ED3BBB0FFD73}" sibTransId="{561A1CEB-94A1-480A-B74B-B0A4A72573A4}"/>
    <dgm:cxn modelId="{DE6ACFA2-93D0-410F-AD5F-AAE693C0D187}" type="presOf" srcId="{9368129B-E190-4D03-8583-FEBD8F21661D}" destId="{8090AA94-F1FC-4790-A9A2-2DA85647A875}" srcOrd="0" destOrd="0" presId="urn:microsoft.com/office/officeart/2005/8/layout/list1"/>
    <dgm:cxn modelId="{333073B6-DF7D-44F7-8395-CF531CDAACBE}" type="presOf" srcId="{024E697A-C44B-44D3-B2DC-C9061947B4B6}" destId="{30E5F082-5A66-4757-B6B4-1006556B365F}" srcOrd="0" destOrd="0" presId="urn:microsoft.com/office/officeart/2005/8/layout/list1"/>
    <dgm:cxn modelId="{32D9379A-456A-4B46-95FD-C741AF54243C}" type="presOf" srcId="{E742E9F3-A46C-4F33-BC94-32E3AE47F03C}" destId="{4F1C5455-AD38-4FE4-8987-6720BFCB6179}" srcOrd="0" destOrd="0" presId="urn:microsoft.com/office/officeart/2005/8/layout/list1"/>
    <dgm:cxn modelId="{469A8C32-4342-4CEB-A1F4-AECCCFE44F29}" type="presOf" srcId="{024E697A-C44B-44D3-B2DC-C9061947B4B6}" destId="{DC0EA421-5501-49B8-BF1F-E43FAEFB84AD}" srcOrd="1" destOrd="0" presId="urn:microsoft.com/office/officeart/2005/8/layout/list1"/>
    <dgm:cxn modelId="{EA71F60A-BADC-4D41-BFC8-25541A660B77}" type="presParOf" srcId="{4F1C5455-AD38-4FE4-8987-6720BFCB6179}" destId="{C28F9343-BC81-48FC-9FEE-AC6F70F733AD}" srcOrd="0" destOrd="0" presId="urn:microsoft.com/office/officeart/2005/8/layout/list1"/>
    <dgm:cxn modelId="{3C3D4D2D-F275-47A2-9B00-ACFF3D1D5028}" type="presParOf" srcId="{C28F9343-BC81-48FC-9FEE-AC6F70F733AD}" destId="{30E5F082-5A66-4757-B6B4-1006556B365F}" srcOrd="0" destOrd="0" presId="urn:microsoft.com/office/officeart/2005/8/layout/list1"/>
    <dgm:cxn modelId="{74FA5A85-D1CB-4000-AA17-8CF72878D699}" type="presParOf" srcId="{C28F9343-BC81-48FC-9FEE-AC6F70F733AD}" destId="{DC0EA421-5501-49B8-BF1F-E43FAEFB84AD}" srcOrd="1" destOrd="0" presId="urn:microsoft.com/office/officeart/2005/8/layout/list1"/>
    <dgm:cxn modelId="{15AB6B99-2E8A-4FB1-BD0D-67B021BB77B2}" type="presParOf" srcId="{4F1C5455-AD38-4FE4-8987-6720BFCB6179}" destId="{BDA88AA4-8064-467E-BEBC-3B98977876C8}" srcOrd="1" destOrd="0" presId="urn:microsoft.com/office/officeart/2005/8/layout/list1"/>
    <dgm:cxn modelId="{B9D07FA5-131D-47AA-AEC8-AEE049FCD8E4}" type="presParOf" srcId="{4F1C5455-AD38-4FE4-8987-6720BFCB6179}" destId="{FE08D449-E801-4839-83E9-B6B2C5B4F5DC}" srcOrd="2" destOrd="0" presId="urn:microsoft.com/office/officeart/2005/8/layout/list1"/>
    <dgm:cxn modelId="{ED4A3723-09B1-4AB4-87A7-AA8BAC7E77DE}" type="presParOf" srcId="{4F1C5455-AD38-4FE4-8987-6720BFCB6179}" destId="{EB136FD4-B865-46EF-9C78-831718332E53}" srcOrd="3" destOrd="0" presId="urn:microsoft.com/office/officeart/2005/8/layout/list1"/>
    <dgm:cxn modelId="{127D8A2D-2160-41A6-8BB8-9A0E00A1F29D}" type="presParOf" srcId="{4F1C5455-AD38-4FE4-8987-6720BFCB6179}" destId="{23D1E39A-2A9B-434F-9C33-B54246475E05}" srcOrd="4" destOrd="0" presId="urn:microsoft.com/office/officeart/2005/8/layout/list1"/>
    <dgm:cxn modelId="{77CC17E1-7E73-4630-9662-5D80C899641C}" type="presParOf" srcId="{23D1E39A-2A9B-434F-9C33-B54246475E05}" destId="{9BA07276-DC91-4887-83BC-D2A0E0622EE5}" srcOrd="0" destOrd="0" presId="urn:microsoft.com/office/officeart/2005/8/layout/list1"/>
    <dgm:cxn modelId="{67A5DE5E-0EB3-4836-A5CD-C2F7E9DC3316}" type="presParOf" srcId="{23D1E39A-2A9B-434F-9C33-B54246475E05}" destId="{3663DA11-D626-4AD5-9819-52E87413AF60}" srcOrd="1" destOrd="0" presId="urn:microsoft.com/office/officeart/2005/8/layout/list1"/>
    <dgm:cxn modelId="{108BE3EE-8381-4463-B6E5-733533095AA8}" type="presParOf" srcId="{4F1C5455-AD38-4FE4-8987-6720BFCB6179}" destId="{6EA76C3C-D909-45FE-97AF-6CE2CD75D4C1}" srcOrd="5" destOrd="0" presId="urn:microsoft.com/office/officeart/2005/8/layout/list1"/>
    <dgm:cxn modelId="{3D622798-763C-4926-B2AA-34741D2343AE}" type="presParOf" srcId="{4F1C5455-AD38-4FE4-8987-6720BFCB6179}" destId="{1AD77750-CA4B-4D24-AE3F-F0B379F58735}" srcOrd="6" destOrd="0" presId="urn:microsoft.com/office/officeart/2005/8/layout/list1"/>
    <dgm:cxn modelId="{EFD48AE1-A137-41F6-B903-21A85059F43A}" type="presParOf" srcId="{4F1C5455-AD38-4FE4-8987-6720BFCB6179}" destId="{E6D961FC-E95B-4768-9728-5C6F0DA348AC}" srcOrd="7" destOrd="0" presId="urn:microsoft.com/office/officeart/2005/8/layout/list1"/>
    <dgm:cxn modelId="{5A647095-05E0-4C8F-9C8A-5DF9EF92A20D}" type="presParOf" srcId="{4F1C5455-AD38-4FE4-8987-6720BFCB6179}" destId="{3E196156-5798-41CA-9E4A-028F972022A7}" srcOrd="8" destOrd="0" presId="urn:microsoft.com/office/officeart/2005/8/layout/list1"/>
    <dgm:cxn modelId="{5FF55620-09B1-4468-890C-BEF2211B26DB}" type="presParOf" srcId="{3E196156-5798-41CA-9E4A-028F972022A7}" destId="{8090AA94-F1FC-4790-A9A2-2DA85647A875}" srcOrd="0" destOrd="0" presId="urn:microsoft.com/office/officeart/2005/8/layout/list1"/>
    <dgm:cxn modelId="{2E316FAB-5604-473C-80A0-5CE398892940}" type="presParOf" srcId="{3E196156-5798-41CA-9E4A-028F972022A7}" destId="{7FD6DBD7-07F9-4F9E-AAED-07F15D73A329}" srcOrd="1" destOrd="0" presId="urn:microsoft.com/office/officeart/2005/8/layout/list1"/>
    <dgm:cxn modelId="{2611BFAE-472F-40BB-929D-53C47A30A234}" type="presParOf" srcId="{4F1C5455-AD38-4FE4-8987-6720BFCB6179}" destId="{83E611D3-DFE5-41EC-B809-AF2B220DBA0B}" srcOrd="9" destOrd="0" presId="urn:microsoft.com/office/officeart/2005/8/layout/list1"/>
    <dgm:cxn modelId="{D4DAD362-870A-4A39-B46D-CF8AED642AA0}" type="presParOf" srcId="{4F1C5455-AD38-4FE4-8987-6720BFCB6179}" destId="{194D842D-F49D-4734-9B98-A4D183DF7D2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3E26E7-17AB-4F69-B7FA-D2960CE09184}" type="doc">
      <dgm:prSet loTypeId="urn:microsoft.com/office/officeart/2005/8/layout/hList7" loCatId="process" qsTypeId="urn:microsoft.com/office/officeart/2005/8/quickstyle/3d1" qsCatId="3D" csTypeId="urn:microsoft.com/office/officeart/2005/8/colors/accent0_3" csCatId="mainScheme"/>
      <dgm:spPr/>
      <dgm:t>
        <a:bodyPr/>
        <a:lstStyle/>
        <a:p>
          <a:endParaRPr lang="en-US"/>
        </a:p>
      </dgm:t>
    </dgm:pt>
    <dgm:pt modelId="{EB22D8AE-431E-4DA2-BDD1-D7BA43577311}">
      <dgm:prSet/>
      <dgm:spPr/>
      <dgm:t>
        <a:bodyPr/>
        <a:lstStyle/>
        <a:p>
          <a:pPr rtl="1"/>
          <a:r>
            <a:rPr lang="fa-IR" dirty="0">
              <a:cs typeface="B Mitra" panose="00000400000000000000" pitchFamily="2" charset="-78"/>
            </a:rPr>
            <a:t>دوستانه</a:t>
          </a:r>
        </a:p>
      </dgm:t>
    </dgm:pt>
    <dgm:pt modelId="{9FA501BF-B0D2-4CE0-A249-8F29B1437AC8}" type="parTrans" cxnId="{D63B3D36-F9F0-4B92-976A-A7E6B62C38F8}">
      <dgm:prSet/>
      <dgm:spPr/>
      <dgm:t>
        <a:bodyPr/>
        <a:lstStyle/>
        <a:p>
          <a:endParaRPr lang="en-US"/>
        </a:p>
      </dgm:t>
    </dgm:pt>
    <dgm:pt modelId="{98D9AB75-4488-47F4-8764-D8E34002B571}" type="sibTrans" cxnId="{D63B3D36-F9F0-4B92-976A-A7E6B62C38F8}">
      <dgm:prSet/>
      <dgm:spPr/>
      <dgm:t>
        <a:bodyPr/>
        <a:lstStyle/>
        <a:p>
          <a:endParaRPr lang="en-US"/>
        </a:p>
      </dgm:t>
    </dgm:pt>
    <dgm:pt modelId="{755CAF86-3F33-4241-802A-585B8FE25FF9}">
      <dgm:prSet/>
      <dgm:spPr/>
      <dgm:t>
        <a:bodyPr/>
        <a:lstStyle/>
        <a:p>
          <a:pPr rtl="1"/>
          <a:r>
            <a:rPr lang="fa-IR" dirty="0">
              <a:cs typeface="B Mitra" panose="00000400000000000000" pitchFamily="2" charset="-78"/>
            </a:rPr>
            <a:t>خصمانه</a:t>
          </a:r>
          <a:endParaRPr lang="en-US" dirty="0">
            <a:cs typeface="B Mitra" panose="00000400000000000000" pitchFamily="2" charset="-78"/>
          </a:endParaRPr>
        </a:p>
      </dgm:t>
    </dgm:pt>
    <dgm:pt modelId="{95E4F716-F59A-4A39-B180-AE6142D2DA93}" type="parTrans" cxnId="{2322344D-69FB-43BF-8B02-A3F87AA00AB4}">
      <dgm:prSet/>
      <dgm:spPr/>
      <dgm:t>
        <a:bodyPr/>
        <a:lstStyle/>
        <a:p>
          <a:endParaRPr lang="en-US"/>
        </a:p>
      </dgm:t>
    </dgm:pt>
    <dgm:pt modelId="{083DED47-693E-434F-94FB-72FE5B159382}" type="sibTrans" cxnId="{2322344D-69FB-43BF-8B02-A3F87AA00AB4}">
      <dgm:prSet/>
      <dgm:spPr/>
      <dgm:t>
        <a:bodyPr/>
        <a:lstStyle/>
        <a:p>
          <a:endParaRPr lang="en-US"/>
        </a:p>
      </dgm:t>
    </dgm:pt>
    <dgm:pt modelId="{1F0027EE-2DEA-46A7-8EE5-BB94F90AF638}" type="pres">
      <dgm:prSet presAssocID="{C93E26E7-17AB-4F69-B7FA-D2960CE09184}" presName="Name0" presStyleCnt="0">
        <dgm:presLayoutVars>
          <dgm:dir/>
          <dgm:resizeHandles val="exact"/>
        </dgm:presLayoutVars>
      </dgm:prSet>
      <dgm:spPr/>
    </dgm:pt>
    <dgm:pt modelId="{B7DD23E6-56FB-4EB5-BC54-F3EBAE34B47C}" type="pres">
      <dgm:prSet presAssocID="{C93E26E7-17AB-4F69-B7FA-D2960CE09184}" presName="fgShape" presStyleLbl="fgShp" presStyleIdx="0" presStyleCnt="1"/>
      <dgm:spPr/>
    </dgm:pt>
    <dgm:pt modelId="{A5B064A6-20DA-456F-9EEF-5F15D490AE0C}" type="pres">
      <dgm:prSet presAssocID="{C93E26E7-17AB-4F69-B7FA-D2960CE09184}" presName="linComp" presStyleCnt="0"/>
      <dgm:spPr/>
    </dgm:pt>
    <dgm:pt modelId="{CB7A8BBF-CF78-4B8C-BFDC-2FCE00AA1586}" type="pres">
      <dgm:prSet presAssocID="{EB22D8AE-431E-4DA2-BDD1-D7BA43577311}" presName="compNode" presStyleCnt="0"/>
      <dgm:spPr/>
    </dgm:pt>
    <dgm:pt modelId="{099AB380-32AE-4E3C-95F3-DE45CD0DBA80}" type="pres">
      <dgm:prSet presAssocID="{EB22D8AE-431E-4DA2-BDD1-D7BA43577311}" presName="bkgdShape" presStyleLbl="node1" presStyleIdx="0" presStyleCnt="2"/>
      <dgm:spPr/>
    </dgm:pt>
    <dgm:pt modelId="{20E7C96F-15B2-4D4E-A88E-5F7F2488C92D}" type="pres">
      <dgm:prSet presAssocID="{EB22D8AE-431E-4DA2-BDD1-D7BA43577311}" presName="nodeTx" presStyleLbl="node1" presStyleIdx="0" presStyleCnt="2">
        <dgm:presLayoutVars>
          <dgm:bulletEnabled val="1"/>
        </dgm:presLayoutVars>
      </dgm:prSet>
      <dgm:spPr/>
    </dgm:pt>
    <dgm:pt modelId="{840CC361-DA11-4BF8-AC42-596A4B20B2F0}" type="pres">
      <dgm:prSet presAssocID="{EB22D8AE-431E-4DA2-BDD1-D7BA43577311}" presName="invisiNode" presStyleLbl="node1" presStyleIdx="0" presStyleCnt="2"/>
      <dgm:spPr/>
    </dgm:pt>
    <dgm:pt modelId="{F22B8DB2-CA96-426D-857E-9F0F65DB4EB2}" type="pres">
      <dgm:prSet presAssocID="{EB22D8AE-431E-4DA2-BDD1-D7BA43577311}" presName="imagNode" presStyleLbl="fgImgPlace1" presStyleIdx="0" presStyleCnt="2"/>
      <dgm:spPr>
        <a:blipFill rotWithShape="0">
          <a:blip xmlns:r="http://schemas.openxmlformats.org/officeDocument/2006/relationships" r:embed="rId1"/>
          <a:stretch>
            <a:fillRect/>
          </a:stretch>
        </a:blipFill>
      </dgm:spPr>
    </dgm:pt>
    <dgm:pt modelId="{AF361136-E62B-4C54-879B-94744743C496}" type="pres">
      <dgm:prSet presAssocID="{98D9AB75-4488-47F4-8764-D8E34002B571}" presName="sibTrans" presStyleLbl="sibTrans2D1" presStyleIdx="0" presStyleCnt="0"/>
      <dgm:spPr/>
    </dgm:pt>
    <dgm:pt modelId="{5DD1B25B-EC47-441C-A42E-782D91372DFE}" type="pres">
      <dgm:prSet presAssocID="{755CAF86-3F33-4241-802A-585B8FE25FF9}" presName="compNode" presStyleCnt="0"/>
      <dgm:spPr/>
    </dgm:pt>
    <dgm:pt modelId="{C5403A95-DBFD-4256-B4DC-D47CA9C8D0C5}" type="pres">
      <dgm:prSet presAssocID="{755CAF86-3F33-4241-802A-585B8FE25FF9}" presName="bkgdShape" presStyleLbl="node1" presStyleIdx="1" presStyleCnt="2"/>
      <dgm:spPr/>
    </dgm:pt>
    <dgm:pt modelId="{B0E656CD-09BC-43B5-8FB6-FDBB8C624F7D}" type="pres">
      <dgm:prSet presAssocID="{755CAF86-3F33-4241-802A-585B8FE25FF9}" presName="nodeTx" presStyleLbl="node1" presStyleIdx="1" presStyleCnt="2">
        <dgm:presLayoutVars>
          <dgm:bulletEnabled val="1"/>
        </dgm:presLayoutVars>
      </dgm:prSet>
      <dgm:spPr/>
    </dgm:pt>
    <dgm:pt modelId="{3BF4C109-2CC5-4D48-94BC-1A9A079E6958}" type="pres">
      <dgm:prSet presAssocID="{755CAF86-3F33-4241-802A-585B8FE25FF9}" presName="invisiNode" presStyleLbl="node1" presStyleIdx="1" presStyleCnt="2"/>
      <dgm:spPr/>
    </dgm:pt>
    <dgm:pt modelId="{4771407B-3B7F-46EA-83F8-6FF079E13A79}" type="pres">
      <dgm:prSet presAssocID="{755CAF86-3F33-4241-802A-585B8FE25FF9}" presName="imagNode" presStyleLbl="fgImgPlace1" presStyleIdx="1" presStyleCnt="2"/>
      <dgm:spPr>
        <a:blipFill rotWithShape="0">
          <a:blip xmlns:r="http://schemas.openxmlformats.org/officeDocument/2006/relationships" r:embed="rId2"/>
          <a:stretch>
            <a:fillRect/>
          </a:stretch>
        </a:blipFill>
      </dgm:spPr>
    </dgm:pt>
  </dgm:ptLst>
  <dgm:cxnLst>
    <dgm:cxn modelId="{2322344D-69FB-43BF-8B02-A3F87AA00AB4}" srcId="{C93E26E7-17AB-4F69-B7FA-D2960CE09184}" destId="{755CAF86-3F33-4241-802A-585B8FE25FF9}" srcOrd="1" destOrd="0" parTransId="{95E4F716-F59A-4A39-B180-AE6142D2DA93}" sibTransId="{083DED47-693E-434F-94FB-72FE5B159382}"/>
    <dgm:cxn modelId="{D63B3D36-F9F0-4B92-976A-A7E6B62C38F8}" srcId="{C93E26E7-17AB-4F69-B7FA-D2960CE09184}" destId="{EB22D8AE-431E-4DA2-BDD1-D7BA43577311}" srcOrd="0" destOrd="0" parTransId="{9FA501BF-B0D2-4CE0-A249-8F29B1437AC8}" sibTransId="{98D9AB75-4488-47F4-8764-D8E34002B571}"/>
    <dgm:cxn modelId="{936AD26C-1196-4119-B953-4BF9E249D1CE}" type="presOf" srcId="{755CAF86-3F33-4241-802A-585B8FE25FF9}" destId="{C5403A95-DBFD-4256-B4DC-D47CA9C8D0C5}" srcOrd="0" destOrd="0" presId="urn:microsoft.com/office/officeart/2005/8/layout/hList7"/>
    <dgm:cxn modelId="{6F2C9B60-B80B-4196-A622-0B265B2ED238}" type="presOf" srcId="{755CAF86-3F33-4241-802A-585B8FE25FF9}" destId="{B0E656CD-09BC-43B5-8FB6-FDBB8C624F7D}" srcOrd="1" destOrd="0" presId="urn:microsoft.com/office/officeart/2005/8/layout/hList7"/>
    <dgm:cxn modelId="{60A82063-5A70-432B-8A1A-A172D4F61B05}" type="presOf" srcId="{C93E26E7-17AB-4F69-B7FA-D2960CE09184}" destId="{1F0027EE-2DEA-46A7-8EE5-BB94F90AF638}" srcOrd="0" destOrd="0" presId="urn:microsoft.com/office/officeart/2005/8/layout/hList7"/>
    <dgm:cxn modelId="{B33FAE34-4096-4B58-B018-BD8097875F83}" type="presOf" srcId="{98D9AB75-4488-47F4-8764-D8E34002B571}" destId="{AF361136-E62B-4C54-879B-94744743C496}" srcOrd="0" destOrd="0" presId="urn:microsoft.com/office/officeart/2005/8/layout/hList7"/>
    <dgm:cxn modelId="{F97676CA-D21D-45CC-85BC-FC547AA0FB1F}" type="presOf" srcId="{EB22D8AE-431E-4DA2-BDD1-D7BA43577311}" destId="{20E7C96F-15B2-4D4E-A88E-5F7F2488C92D}" srcOrd="1" destOrd="0" presId="urn:microsoft.com/office/officeart/2005/8/layout/hList7"/>
    <dgm:cxn modelId="{229F1AC6-0D48-4354-9BF4-BAE98CBECE01}" type="presOf" srcId="{EB22D8AE-431E-4DA2-BDD1-D7BA43577311}" destId="{099AB380-32AE-4E3C-95F3-DE45CD0DBA80}" srcOrd="0" destOrd="0" presId="urn:microsoft.com/office/officeart/2005/8/layout/hList7"/>
    <dgm:cxn modelId="{C4EF1724-D9B8-4C42-B162-26B04607023A}" type="presParOf" srcId="{1F0027EE-2DEA-46A7-8EE5-BB94F90AF638}" destId="{B7DD23E6-56FB-4EB5-BC54-F3EBAE34B47C}" srcOrd="0" destOrd="0" presId="urn:microsoft.com/office/officeart/2005/8/layout/hList7"/>
    <dgm:cxn modelId="{485E8992-3C33-490B-83BF-8D38CD182A31}" type="presParOf" srcId="{1F0027EE-2DEA-46A7-8EE5-BB94F90AF638}" destId="{A5B064A6-20DA-456F-9EEF-5F15D490AE0C}" srcOrd="1" destOrd="0" presId="urn:microsoft.com/office/officeart/2005/8/layout/hList7"/>
    <dgm:cxn modelId="{CC436E52-68CD-4DBE-9082-72FC6B88731B}" type="presParOf" srcId="{A5B064A6-20DA-456F-9EEF-5F15D490AE0C}" destId="{CB7A8BBF-CF78-4B8C-BFDC-2FCE00AA1586}" srcOrd="0" destOrd="0" presId="urn:microsoft.com/office/officeart/2005/8/layout/hList7"/>
    <dgm:cxn modelId="{0609821A-C2E8-4AF3-9F61-C73BCF8D9B0C}" type="presParOf" srcId="{CB7A8BBF-CF78-4B8C-BFDC-2FCE00AA1586}" destId="{099AB380-32AE-4E3C-95F3-DE45CD0DBA80}" srcOrd="0" destOrd="0" presId="urn:microsoft.com/office/officeart/2005/8/layout/hList7"/>
    <dgm:cxn modelId="{AAB5C6BE-4A39-4E48-A05F-8A004353E82F}" type="presParOf" srcId="{CB7A8BBF-CF78-4B8C-BFDC-2FCE00AA1586}" destId="{20E7C96F-15B2-4D4E-A88E-5F7F2488C92D}" srcOrd="1" destOrd="0" presId="urn:microsoft.com/office/officeart/2005/8/layout/hList7"/>
    <dgm:cxn modelId="{CC5F1B31-2A3F-4AEE-9EEC-D7E90B59F60F}" type="presParOf" srcId="{CB7A8BBF-CF78-4B8C-BFDC-2FCE00AA1586}" destId="{840CC361-DA11-4BF8-AC42-596A4B20B2F0}" srcOrd="2" destOrd="0" presId="urn:microsoft.com/office/officeart/2005/8/layout/hList7"/>
    <dgm:cxn modelId="{3A55FB46-697F-4040-85CE-C41A899578D4}" type="presParOf" srcId="{CB7A8BBF-CF78-4B8C-BFDC-2FCE00AA1586}" destId="{F22B8DB2-CA96-426D-857E-9F0F65DB4EB2}" srcOrd="3" destOrd="0" presId="urn:microsoft.com/office/officeart/2005/8/layout/hList7"/>
    <dgm:cxn modelId="{E94CBB1C-2309-4C36-9F94-954CB69A6A64}" type="presParOf" srcId="{A5B064A6-20DA-456F-9EEF-5F15D490AE0C}" destId="{AF361136-E62B-4C54-879B-94744743C496}" srcOrd="1" destOrd="0" presId="urn:microsoft.com/office/officeart/2005/8/layout/hList7"/>
    <dgm:cxn modelId="{9A67EEA9-CB52-4C0A-8A35-09A34F4CD82B}" type="presParOf" srcId="{A5B064A6-20DA-456F-9EEF-5F15D490AE0C}" destId="{5DD1B25B-EC47-441C-A42E-782D91372DFE}" srcOrd="2" destOrd="0" presId="urn:microsoft.com/office/officeart/2005/8/layout/hList7"/>
    <dgm:cxn modelId="{881883E3-1EAB-4495-80C2-9A6744BF5ABF}" type="presParOf" srcId="{5DD1B25B-EC47-441C-A42E-782D91372DFE}" destId="{C5403A95-DBFD-4256-B4DC-D47CA9C8D0C5}" srcOrd="0" destOrd="0" presId="urn:microsoft.com/office/officeart/2005/8/layout/hList7"/>
    <dgm:cxn modelId="{8A54EDDC-E896-4AD6-85D4-D4C0A0AA4489}" type="presParOf" srcId="{5DD1B25B-EC47-441C-A42E-782D91372DFE}" destId="{B0E656CD-09BC-43B5-8FB6-FDBB8C624F7D}" srcOrd="1" destOrd="0" presId="urn:microsoft.com/office/officeart/2005/8/layout/hList7"/>
    <dgm:cxn modelId="{621BD759-F234-4DCA-AE3A-3FEA68A41F1C}" type="presParOf" srcId="{5DD1B25B-EC47-441C-A42E-782D91372DFE}" destId="{3BF4C109-2CC5-4D48-94BC-1A9A079E6958}" srcOrd="2" destOrd="0" presId="urn:microsoft.com/office/officeart/2005/8/layout/hList7"/>
    <dgm:cxn modelId="{60FA9822-EB80-4706-B1FD-12CB431C721E}" type="presParOf" srcId="{5DD1B25B-EC47-441C-A42E-782D91372DFE}" destId="{4771407B-3B7F-46EA-83F8-6FF079E13A7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02A120-E168-46EA-87EA-3BD893DE5A3D}" type="doc">
      <dgm:prSet loTypeId="urn:microsoft.com/office/officeart/2005/8/layout/hierarchy3" loCatId="hierarchy" qsTypeId="urn:microsoft.com/office/officeart/2005/8/quickstyle/3d2#3" qsCatId="3D" csTypeId="urn:microsoft.com/office/officeart/2005/8/colors/accent1_1" csCatId="accent1"/>
      <dgm:spPr/>
      <dgm:t>
        <a:bodyPr/>
        <a:lstStyle/>
        <a:p>
          <a:endParaRPr lang="en-US"/>
        </a:p>
      </dgm:t>
    </dgm:pt>
    <dgm:pt modelId="{4A8DC45C-FE86-41EB-9A6C-472622F1CC2B}">
      <dgm:prSet/>
      <dgm:spPr/>
      <dgm:t>
        <a:bodyPr/>
        <a:lstStyle/>
        <a:p>
          <a:pPr rtl="1"/>
          <a:r>
            <a:rPr lang="ar-SA" b="1" dirty="0">
              <a:cs typeface="B Zar" pitchFamily="2" charset="-78"/>
            </a:rPr>
            <a:t>خريد شركت‌ها توسط مديران</a:t>
          </a:r>
          <a:endParaRPr lang="fa-IR" b="1" dirty="0">
            <a:cs typeface="B Zar" pitchFamily="2" charset="-78"/>
          </a:endParaRPr>
        </a:p>
      </dgm:t>
    </dgm:pt>
    <dgm:pt modelId="{7931D4C6-D7AF-44F3-BF14-77C9DAFA22A7}" type="parTrans" cxnId="{205D0A97-2F08-47E6-8E56-F8328DCD8FA2}">
      <dgm:prSet/>
      <dgm:spPr/>
      <dgm:t>
        <a:bodyPr/>
        <a:lstStyle/>
        <a:p>
          <a:endParaRPr lang="en-US"/>
        </a:p>
      </dgm:t>
    </dgm:pt>
    <dgm:pt modelId="{935D12A3-FE6D-40FF-8702-DD13D7187930}" type="sibTrans" cxnId="{205D0A97-2F08-47E6-8E56-F8328DCD8FA2}">
      <dgm:prSet/>
      <dgm:spPr/>
      <dgm:t>
        <a:bodyPr/>
        <a:lstStyle/>
        <a:p>
          <a:endParaRPr lang="en-US"/>
        </a:p>
      </dgm:t>
    </dgm:pt>
    <dgm:pt modelId="{2C6B167C-3C7F-4C19-BD0E-32BE764E4609}">
      <dgm:prSet/>
      <dgm:spPr/>
      <dgm:t>
        <a:bodyPr/>
        <a:lstStyle/>
        <a:p>
          <a:pPr rtl="1"/>
          <a:r>
            <a:rPr lang="en-US" b="1" dirty="0"/>
            <a:t>MBO</a:t>
          </a:r>
          <a:endParaRPr lang="ar-SA" b="1" dirty="0"/>
        </a:p>
      </dgm:t>
    </dgm:pt>
    <dgm:pt modelId="{6ABEBE40-A57C-46FF-A0E2-1628A1F0FBB6}" type="parTrans" cxnId="{1B319E46-5334-43EC-B5DB-CF45A82A9BCE}">
      <dgm:prSet/>
      <dgm:spPr/>
      <dgm:t>
        <a:bodyPr/>
        <a:lstStyle/>
        <a:p>
          <a:endParaRPr lang="en-US"/>
        </a:p>
      </dgm:t>
    </dgm:pt>
    <dgm:pt modelId="{199B8A1F-0CAB-4FCD-B490-9039D3359AD9}" type="sibTrans" cxnId="{1B319E46-5334-43EC-B5DB-CF45A82A9BCE}">
      <dgm:prSet/>
      <dgm:spPr/>
      <dgm:t>
        <a:bodyPr/>
        <a:lstStyle/>
        <a:p>
          <a:endParaRPr lang="en-US"/>
        </a:p>
      </dgm:t>
    </dgm:pt>
    <dgm:pt modelId="{CA36A712-402A-4D58-9A54-C1B988CFAAEF}">
      <dgm:prSet/>
      <dgm:spPr/>
      <dgm:t>
        <a:bodyPr/>
        <a:lstStyle/>
        <a:p>
          <a:pPr rtl="1"/>
          <a:r>
            <a:rPr lang="ar-SA" b="1" dirty="0">
              <a:cs typeface="B Zar" pitchFamily="2" charset="-78"/>
            </a:rPr>
            <a:t>خريد شركت‌ها توسط كاركنان </a:t>
          </a:r>
          <a:endParaRPr lang="fa-IR" b="1" dirty="0">
            <a:cs typeface="B Zar" pitchFamily="2" charset="-78"/>
          </a:endParaRPr>
        </a:p>
      </dgm:t>
    </dgm:pt>
    <dgm:pt modelId="{917709C5-EAA3-4FE2-BC37-FB1FB3A0C9F8}" type="parTrans" cxnId="{79B3BEBE-8757-4294-99C2-08CFA0B97D11}">
      <dgm:prSet/>
      <dgm:spPr/>
      <dgm:t>
        <a:bodyPr/>
        <a:lstStyle/>
        <a:p>
          <a:endParaRPr lang="en-US"/>
        </a:p>
      </dgm:t>
    </dgm:pt>
    <dgm:pt modelId="{3CC55BBE-926F-4CC3-A5B5-2AF7081C6A83}" type="sibTrans" cxnId="{79B3BEBE-8757-4294-99C2-08CFA0B97D11}">
      <dgm:prSet/>
      <dgm:spPr/>
      <dgm:t>
        <a:bodyPr/>
        <a:lstStyle/>
        <a:p>
          <a:endParaRPr lang="en-US"/>
        </a:p>
      </dgm:t>
    </dgm:pt>
    <dgm:pt modelId="{E44E6521-62E7-4A87-92CF-9F612319F568}">
      <dgm:prSet/>
      <dgm:spPr/>
      <dgm:t>
        <a:bodyPr/>
        <a:lstStyle/>
        <a:p>
          <a:pPr rtl="1"/>
          <a:r>
            <a:rPr lang="en-US" b="1" dirty="0"/>
            <a:t>EBO</a:t>
          </a:r>
          <a:r>
            <a:rPr lang="ar-SA" b="1" dirty="0"/>
            <a:t>  </a:t>
          </a:r>
          <a:endParaRPr lang="en-US" b="1" dirty="0"/>
        </a:p>
      </dgm:t>
    </dgm:pt>
    <dgm:pt modelId="{165B6B78-FC33-4EC1-8876-095C2320BA1D}" type="parTrans" cxnId="{4E900424-359B-4412-A914-F3E4E05674E1}">
      <dgm:prSet/>
      <dgm:spPr/>
      <dgm:t>
        <a:bodyPr/>
        <a:lstStyle/>
        <a:p>
          <a:endParaRPr lang="en-US"/>
        </a:p>
      </dgm:t>
    </dgm:pt>
    <dgm:pt modelId="{B719B603-FC8A-4362-B393-D000848C03CB}" type="sibTrans" cxnId="{4E900424-359B-4412-A914-F3E4E05674E1}">
      <dgm:prSet/>
      <dgm:spPr/>
      <dgm:t>
        <a:bodyPr/>
        <a:lstStyle/>
        <a:p>
          <a:endParaRPr lang="en-US"/>
        </a:p>
      </dgm:t>
    </dgm:pt>
    <dgm:pt modelId="{0D875B2C-0362-4375-A047-C3602AFC9A95}" type="pres">
      <dgm:prSet presAssocID="{ED02A120-E168-46EA-87EA-3BD893DE5A3D}" presName="diagram" presStyleCnt="0">
        <dgm:presLayoutVars>
          <dgm:chPref val="1"/>
          <dgm:dir/>
          <dgm:animOne val="branch"/>
          <dgm:animLvl val="lvl"/>
          <dgm:resizeHandles/>
        </dgm:presLayoutVars>
      </dgm:prSet>
      <dgm:spPr/>
    </dgm:pt>
    <dgm:pt modelId="{92BCCE1B-AF8D-4EFD-8613-ED399ECEF6F2}" type="pres">
      <dgm:prSet presAssocID="{4A8DC45C-FE86-41EB-9A6C-472622F1CC2B}" presName="root" presStyleCnt="0"/>
      <dgm:spPr/>
    </dgm:pt>
    <dgm:pt modelId="{D8015E87-8BE7-407F-BA0F-DF2DDE9FD3FF}" type="pres">
      <dgm:prSet presAssocID="{4A8DC45C-FE86-41EB-9A6C-472622F1CC2B}" presName="rootComposite" presStyleCnt="0"/>
      <dgm:spPr/>
    </dgm:pt>
    <dgm:pt modelId="{E5938F90-1B07-4D40-9524-AE6189A97C51}" type="pres">
      <dgm:prSet presAssocID="{4A8DC45C-FE86-41EB-9A6C-472622F1CC2B}" presName="rootText" presStyleLbl="node1" presStyleIdx="0" presStyleCnt="2"/>
      <dgm:spPr/>
    </dgm:pt>
    <dgm:pt modelId="{F0CDCE77-6E51-4B95-B8C4-0F5E8AB0B4D8}" type="pres">
      <dgm:prSet presAssocID="{4A8DC45C-FE86-41EB-9A6C-472622F1CC2B}" presName="rootConnector" presStyleLbl="node1" presStyleIdx="0" presStyleCnt="2"/>
      <dgm:spPr/>
    </dgm:pt>
    <dgm:pt modelId="{E8C62291-1BC1-4951-95BB-2B306CDC9AB6}" type="pres">
      <dgm:prSet presAssocID="{4A8DC45C-FE86-41EB-9A6C-472622F1CC2B}" presName="childShape" presStyleCnt="0"/>
      <dgm:spPr/>
    </dgm:pt>
    <dgm:pt modelId="{03EA1474-9B2D-419A-8F44-8051620BE757}" type="pres">
      <dgm:prSet presAssocID="{6ABEBE40-A57C-46FF-A0E2-1628A1F0FBB6}" presName="Name13" presStyleLbl="parChTrans1D2" presStyleIdx="0" presStyleCnt="2"/>
      <dgm:spPr/>
    </dgm:pt>
    <dgm:pt modelId="{612CE5E5-E54E-43DC-A0EA-FB26D34A2EA1}" type="pres">
      <dgm:prSet presAssocID="{2C6B167C-3C7F-4C19-BD0E-32BE764E4609}" presName="childText" presStyleLbl="bgAcc1" presStyleIdx="0" presStyleCnt="2">
        <dgm:presLayoutVars>
          <dgm:bulletEnabled val="1"/>
        </dgm:presLayoutVars>
      </dgm:prSet>
      <dgm:spPr/>
    </dgm:pt>
    <dgm:pt modelId="{F366F6A2-C603-4B52-9002-DA699D7625BD}" type="pres">
      <dgm:prSet presAssocID="{CA36A712-402A-4D58-9A54-C1B988CFAAEF}" presName="root" presStyleCnt="0"/>
      <dgm:spPr/>
    </dgm:pt>
    <dgm:pt modelId="{15A8294A-529E-495E-ABAC-1933C19E1405}" type="pres">
      <dgm:prSet presAssocID="{CA36A712-402A-4D58-9A54-C1B988CFAAEF}" presName="rootComposite" presStyleCnt="0"/>
      <dgm:spPr/>
    </dgm:pt>
    <dgm:pt modelId="{DBAC7393-1B18-4AB9-B7EC-E3BEB8769E9F}" type="pres">
      <dgm:prSet presAssocID="{CA36A712-402A-4D58-9A54-C1B988CFAAEF}" presName="rootText" presStyleLbl="node1" presStyleIdx="1" presStyleCnt="2"/>
      <dgm:spPr/>
    </dgm:pt>
    <dgm:pt modelId="{C04EA0C2-E3FF-4409-8533-01A3FC0F7897}" type="pres">
      <dgm:prSet presAssocID="{CA36A712-402A-4D58-9A54-C1B988CFAAEF}" presName="rootConnector" presStyleLbl="node1" presStyleIdx="1" presStyleCnt="2"/>
      <dgm:spPr/>
    </dgm:pt>
    <dgm:pt modelId="{F3AC15CB-2C1F-43F1-8ED6-8FC6F1018B25}" type="pres">
      <dgm:prSet presAssocID="{CA36A712-402A-4D58-9A54-C1B988CFAAEF}" presName="childShape" presStyleCnt="0"/>
      <dgm:spPr/>
    </dgm:pt>
    <dgm:pt modelId="{033229AF-6B05-4082-B27D-BD1E5AFAD59F}" type="pres">
      <dgm:prSet presAssocID="{165B6B78-FC33-4EC1-8876-095C2320BA1D}" presName="Name13" presStyleLbl="parChTrans1D2" presStyleIdx="1" presStyleCnt="2"/>
      <dgm:spPr/>
    </dgm:pt>
    <dgm:pt modelId="{BFC4C3CA-0B41-4DC3-8B78-5C8E87492D63}" type="pres">
      <dgm:prSet presAssocID="{E44E6521-62E7-4A87-92CF-9F612319F568}" presName="childText" presStyleLbl="bgAcc1" presStyleIdx="1" presStyleCnt="2">
        <dgm:presLayoutVars>
          <dgm:bulletEnabled val="1"/>
        </dgm:presLayoutVars>
      </dgm:prSet>
      <dgm:spPr/>
    </dgm:pt>
  </dgm:ptLst>
  <dgm:cxnLst>
    <dgm:cxn modelId="{4B9E8A76-AD76-4AF2-9CE8-B7CDAFC23E33}" type="presOf" srcId="{6ABEBE40-A57C-46FF-A0E2-1628A1F0FBB6}" destId="{03EA1474-9B2D-419A-8F44-8051620BE757}" srcOrd="0" destOrd="0" presId="urn:microsoft.com/office/officeart/2005/8/layout/hierarchy3"/>
    <dgm:cxn modelId="{3A78AC49-C2D9-473B-B05B-A7D55D916B8A}" type="presOf" srcId="{2C6B167C-3C7F-4C19-BD0E-32BE764E4609}" destId="{612CE5E5-E54E-43DC-A0EA-FB26D34A2EA1}" srcOrd="0" destOrd="0" presId="urn:microsoft.com/office/officeart/2005/8/layout/hierarchy3"/>
    <dgm:cxn modelId="{7B4D05B9-AEAE-4732-9EAF-D005DABE6706}" type="presOf" srcId="{4A8DC45C-FE86-41EB-9A6C-472622F1CC2B}" destId="{E5938F90-1B07-4D40-9524-AE6189A97C51}" srcOrd="0" destOrd="0" presId="urn:microsoft.com/office/officeart/2005/8/layout/hierarchy3"/>
    <dgm:cxn modelId="{73DE5E6B-CA49-4808-BC0C-E52CF33F122C}" type="presOf" srcId="{ED02A120-E168-46EA-87EA-3BD893DE5A3D}" destId="{0D875B2C-0362-4375-A047-C3602AFC9A95}" srcOrd="0" destOrd="0" presId="urn:microsoft.com/office/officeart/2005/8/layout/hierarchy3"/>
    <dgm:cxn modelId="{A03F41B9-92F6-4D0C-A302-F7B42D07E15F}" type="presOf" srcId="{CA36A712-402A-4D58-9A54-C1B988CFAAEF}" destId="{C04EA0C2-E3FF-4409-8533-01A3FC0F7897}" srcOrd="1" destOrd="0" presId="urn:microsoft.com/office/officeart/2005/8/layout/hierarchy3"/>
    <dgm:cxn modelId="{4E900424-359B-4412-A914-F3E4E05674E1}" srcId="{CA36A712-402A-4D58-9A54-C1B988CFAAEF}" destId="{E44E6521-62E7-4A87-92CF-9F612319F568}" srcOrd="0" destOrd="0" parTransId="{165B6B78-FC33-4EC1-8876-095C2320BA1D}" sibTransId="{B719B603-FC8A-4362-B393-D000848C03CB}"/>
    <dgm:cxn modelId="{4FC19992-FECB-415F-8C6B-008F11D0CBBA}" type="presOf" srcId="{4A8DC45C-FE86-41EB-9A6C-472622F1CC2B}" destId="{F0CDCE77-6E51-4B95-B8C4-0F5E8AB0B4D8}" srcOrd="1" destOrd="0" presId="urn:microsoft.com/office/officeart/2005/8/layout/hierarchy3"/>
    <dgm:cxn modelId="{164408CB-6345-4074-B75C-0C07C160FDFD}" type="presOf" srcId="{CA36A712-402A-4D58-9A54-C1B988CFAAEF}" destId="{DBAC7393-1B18-4AB9-B7EC-E3BEB8769E9F}" srcOrd="0" destOrd="0" presId="urn:microsoft.com/office/officeart/2005/8/layout/hierarchy3"/>
    <dgm:cxn modelId="{79B3BEBE-8757-4294-99C2-08CFA0B97D11}" srcId="{ED02A120-E168-46EA-87EA-3BD893DE5A3D}" destId="{CA36A712-402A-4D58-9A54-C1B988CFAAEF}" srcOrd="1" destOrd="0" parTransId="{917709C5-EAA3-4FE2-BC37-FB1FB3A0C9F8}" sibTransId="{3CC55BBE-926F-4CC3-A5B5-2AF7081C6A83}"/>
    <dgm:cxn modelId="{205D0A97-2F08-47E6-8E56-F8328DCD8FA2}" srcId="{ED02A120-E168-46EA-87EA-3BD893DE5A3D}" destId="{4A8DC45C-FE86-41EB-9A6C-472622F1CC2B}" srcOrd="0" destOrd="0" parTransId="{7931D4C6-D7AF-44F3-BF14-77C9DAFA22A7}" sibTransId="{935D12A3-FE6D-40FF-8702-DD13D7187930}"/>
    <dgm:cxn modelId="{FAF6A22A-4A03-4238-A497-0BB8F778989E}" type="presOf" srcId="{E44E6521-62E7-4A87-92CF-9F612319F568}" destId="{BFC4C3CA-0B41-4DC3-8B78-5C8E87492D63}" srcOrd="0" destOrd="0" presId="urn:microsoft.com/office/officeart/2005/8/layout/hierarchy3"/>
    <dgm:cxn modelId="{1B319E46-5334-43EC-B5DB-CF45A82A9BCE}" srcId="{4A8DC45C-FE86-41EB-9A6C-472622F1CC2B}" destId="{2C6B167C-3C7F-4C19-BD0E-32BE764E4609}" srcOrd="0" destOrd="0" parTransId="{6ABEBE40-A57C-46FF-A0E2-1628A1F0FBB6}" sibTransId="{199B8A1F-0CAB-4FCD-B490-9039D3359AD9}"/>
    <dgm:cxn modelId="{6B4FD2E1-ED0A-4B73-9B81-9618136520DA}" type="presOf" srcId="{165B6B78-FC33-4EC1-8876-095C2320BA1D}" destId="{033229AF-6B05-4082-B27D-BD1E5AFAD59F}" srcOrd="0" destOrd="0" presId="urn:microsoft.com/office/officeart/2005/8/layout/hierarchy3"/>
    <dgm:cxn modelId="{BD459491-E56D-4889-8C10-B9765EED5D82}" type="presParOf" srcId="{0D875B2C-0362-4375-A047-C3602AFC9A95}" destId="{92BCCE1B-AF8D-4EFD-8613-ED399ECEF6F2}" srcOrd="0" destOrd="0" presId="urn:microsoft.com/office/officeart/2005/8/layout/hierarchy3"/>
    <dgm:cxn modelId="{524DBC72-6DD2-4610-8C21-8BD4EEC17B30}" type="presParOf" srcId="{92BCCE1B-AF8D-4EFD-8613-ED399ECEF6F2}" destId="{D8015E87-8BE7-407F-BA0F-DF2DDE9FD3FF}" srcOrd="0" destOrd="0" presId="urn:microsoft.com/office/officeart/2005/8/layout/hierarchy3"/>
    <dgm:cxn modelId="{CD480740-22A2-4DB5-970E-EB7DC5A1BC4C}" type="presParOf" srcId="{D8015E87-8BE7-407F-BA0F-DF2DDE9FD3FF}" destId="{E5938F90-1B07-4D40-9524-AE6189A97C51}" srcOrd="0" destOrd="0" presId="urn:microsoft.com/office/officeart/2005/8/layout/hierarchy3"/>
    <dgm:cxn modelId="{6F5DA7B0-25B9-41FA-959A-E350422F92B7}" type="presParOf" srcId="{D8015E87-8BE7-407F-BA0F-DF2DDE9FD3FF}" destId="{F0CDCE77-6E51-4B95-B8C4-0F5E8AB0B4D8}" srcOrd="1" destOrd="0" presId="urn:microsoft.com/office/officeart/2005/8/layout/hierarchy3"/>
    <dgm:cxn modelId="{D5A2F564-FE4F-420E-9A06-5D33F9DD6EBB}" type="presParOf" srcId="{92BCCE1B-AF8D-4EFD-8613-ED399ECEF6F2}" destId="{E8C62291-1BC1-4951-95BB-2B306CDC9AB6}" srcOrd="1" destOrd="0" presId="urn:microsoft.com/office/officeart/2005/8/layout/hierarchy3"/>
    <dgm:cxn modelId="{7935B3E8-8BA0-4E6A-8E9A-59E1590EA259}" type="presParOf" srcId="{E8C62291-1BC1-4951-95BB-2B306CDC9AB6}" destId="{03EA1474-9B2D-419A-8F44-8051620BE757}" srcOrd="0" destOrd="0" presId="urn:microsoft.com/office/officeart/2005/8/layout/hierarchy3"/>
    <dgm:cxn modelId="{85FBD325-DA4B-432E-9C3A-EB67C68F6839}" type="presParOf" srcId="{E8C62291-1BC1-4951-95BB-2B306CDC9AB6}" destId="{612CE5E5-E54E-43DC-A0EA-FB26D34A2EA1}" srcOrd="1" destOrd="0" presId="urn:microsoft.com/office/officeart/2005/8/layout/hierarchy3"/>
    <dgm:cxn modelId="{07EAF576-37F9-4655-B27E-A230A0018191}" type="presParOf" srcId="{0D875B2C-0362-4375-A047-C3602AFC9A95}" destId="{F366F6A2-C603-4B52-9002-DA699D7625BD}" srcOrd="1" destOrd="0" presId="urn:microsoft.com/office/officeart/2005/8/layout/hierarchy3"/>
    <dgm:cxn modelId="{8F488A19-7F27-4718-8C28-70ECA6992A64}" type="presParOf" srcId="{F366F6A2-C603-4B52-9002-DA699D7625BD}" destId="{15A8294A-529E-495E-ABAC-1933C19E1405}" srcOrd="0" destOrd="0" presId="urn:microsoft.com/office/officeart/2005/8/layout/hierarchy3"/>
    <dgm:cxn modelId="{A228DD1A-B477-48F3-8BBF-14C28CA8822D}" type="presParOf" srcId="{15A8294A-529E-495E-ABAC-1933C19E1405}" destId="{DBAC7393-1B18-4AB9-B7EC-E3BEB8769E9F}" srcOrd="0" destOrd="0" presId="urn:microsoft.com/office/officeart/2005/8/layout/hierarchy3"/>
    <dgm:cxn modelId="{580A9391-C745-4514-BB5F-E5AB56A976B5}" type="presParOf" srcId="{15A8294A-529E-495E-ABAC-1933C19E1405}" destId="{C04EA0C2-E3FF-4409-8533-01A3FC0F7897}" srcOrd="1" destOrd="0" presId="urn:microsoft.com/office/officeart/2005/8/layout/hierarchy3"/>
    <dgm:cxn modelId="{E974D3BF-8DF2-4BF2-A182-407389FEFBBD}" type="presParOf" srcId="{F366F6A2-C603-4B52-9002-DA699D7625BD}" destId="{F3AC15CB-2C1F-43F1-8ED6-8FC6F1018B25}" srcOrd="1" destOrd="0" presId="urn:microsoft.com/office/officeart/2005/8/layout/hierarchy3"/>
    <dgm:cxn modelId="{72B75C5B-167F-459A-BFFA-5898DA05FC6F}" type="presParOf" srcId="{F3AC15CB-2C1F-43F1-8ED6-8FC6F1018B25}" destId="{033229AF-6B05-4082-B27D-BD1E5AFAD59F}" srcOrd="0" destOrd="0" presId="urn:microsoft.com/office/officeart/2005/8/layout/hierarchy3"/>
    <dgm:cxn modelId="{20FF8820-E2A4-4E21-AA2D-1AF5871A97B8}" type="presParOf" srcId="{F3AC15CB-2C1F-43F1-8ED6-8FC6F1018B25}" destId="{BFC4C3CA-0B41-4DC3-8B78-5C8E87492D6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7DCF5B-DC76-4FFB-BC5D-B86AB63F8FA9}" type="doc">
      <dgm:prSet loTypeId="urn:microsoft.com/office/officeart/2005/8/layout/radial6" loCatId="relationship" qsTypeId="urn:microsoft.com/office/officeart/2005/8/quickstyle/simple5" qsCatId="simple" csTypeId="urn:microsoft.com/office/officeart/2005/8/colors/colorful1#2" csCatId="colorful"/>
      <dgm:spPr/>
      <dgm:t>
        <a:bodyPr/>
        <a:lstStyle/>
        <a:p>
          <a:endParaRPr lang="en-US"/>
        </a:p>
      </dgm:t>
    </dgm:pt>
    <dgm:pt modelId="{E53CB525-0BED-46DA-B164-7C9D800C797D}">
      <dgm:prSet/>
      <dgm:spPr/>
      <dgm:t>
        <a:bodyPr/>
        <a:lstStyle/>
        <a:p>
          <a:pPr rtl="1"/>
          <a:r>
            <a:rPr lang="fa-IR" dirty="0">
              <a:cs typeface="B Titr" pitchFamily="2" charset="-78"/>
            </a:rPr>
            <a:t>هم‌افزایی</a:t>
          </a:r>
          <a:endParaRPr lang="en-US" dirty="0">
            <a:cs typeface="B Titr" pitchFamily="2" charset="-78"/>
          </a:endParaRPr>
        </a:p>
      </dgm:t>
    </dgm:pt>
    <dgm:pt modelId="{232A2BF1-7EE0-4F10-AB46-79C08F9113E8}" type="parTrans" cxnId="{90DC5FE2-F2E2-4598-862D-948E996A608C}">
      <dgm:prSet/>
      <dgm:spPr/>
      <dgm:t>
        <a:bodyPr/>
        <a:lstStyle/>
        <a:p>
          <a:endParaRPr lang="en-US"/>
        </a:p>
      </dgm:t>
    </dgm:pt>
    <dgm:pt modelId="{9F1AAAD0-2273-43DF-8238-FABAF66F856F}" type="sibTrans" cxnId="{90DC5FE2-F2E2-4598-862D-948E996A608C}">
      <dgm:prSet/>
      <dgm:spPr/>
      <dgm:t>
        <a:bodyPr/>
        <a:lstStyle/>
        <a:p>
          <a:endParaRPr lang="en-US"/>
        </a:p>
      </dgm:t>
    </dgm:pt>
    <dgm:pt modelId="{9B768917-1C64-463E-A4CD-3D8ED8A7770D}">
      <dgm:prSet/>
      <dgm:spPr/>
      <dgm:t>
        <a:bodyPr/>
        <a:lstStyle/>
        <a:p>
          <a:pPr rtl="1"/>
          <a:r>
            <a:rPr lang="en-US" dirty="0"/>
            <a:t>Synergy</a:t>
          </a:r>
          <a:endParaRPr lang="fa-IR" dirty="0"/>
        </a:p>
      </dgm:t>
    </dgm:pt>
    <dgm:pt modelId="{4D40C78F-CB33-4D20-B5AE-7FA8445B12EA}" type="parTrans" cxnId="{39BF52D0-7F8B-4E39-AB76-72E9930A7EF9}">
      <dgm:prSet/>
      <dgm:spPr/>
      <dgm:t>
        <a:bodyPr/>
        <a:lstStyle/>
        <a:p>
          <a:endParaRPr lang="en-US"/>
        </a:p>
      </dgm:t>
    </dgm:pt>
    <dgm:pt modelId="{54C42335-847E-40BF-BADE-9AF895763F87}" type="sibTrans" cxnId="{39BF52D0-7F8B-4E39-AB76-72E9930A7EF9}">
      <dgm:prSet/>
      <dgm:spPr/>
      <dgm:t>
        <a:bodyPr/>
        <a:lstStyle/>
        <a:p>
          <a:endParaRPr lang="en-US"/>
        </a:p>
      </dgm:t>
    </dgm:pt>
    <dgm:pt modelId="{AD7FA958-CF5F-44AB-B9C6-8BE0F356D780}">
      <dgm:prSet/>
      <dgm:spPr/>
      <dgm:t>
        <a:bodyPr/>
        <a:lstStyle/>
        <a:p>
          <a:pPr rtl="1"/>
          <a:r>
            <a:rPr lang="en-US" dirty="0"/>
            <a:t>Synergy</a:t>
          </a:r>
        </a:p>
      </dgm:t>
    </dgm:pt>
    <dgm:pt modelId="{473F5F6E-48AF-421F-BA0A-176FF61EBF88}" type="parTrans" cxnId="{52C94502-410E-4371-94CD-D516235760AD}">
      <dgm:prSet/>
      <dgm:spPr/>
      <dgm:t>
        <a:bodyPr/>
        <a:lstStyle/>
        <a:p>
          <a:endParaRPr lang="en-US"/>
        </a:p>
      </dgm:t>
    </dgm:pt>
    <dgm:pt modelId="{3C832805-C614-4B10-9718-BAB1A2D1EDCA}" type="sibTrans" cxnId="{52C94502-410E-4371-94CD-D516235760AD}">
      <dgm:prSet/>
      <dgm:spPr/>
      <dgm:t>
        <a:bodyPr/>
        <a:lstStyle/>
        <a:p>
          <a:endParaRPr lang="en-US"/>
        </a:p>
      </dgm:t>
    </dgm:pt>
    <dgm:pt modelId="{26BD0B5D-08C2-45BF-9053-090E480F6013}">
      <dgm:prSet/>
      <dgm:spPr/>
      <dgm:t>
        <a:bodyPr/>
        <a:lstStyle/>
        <a:p>
          <a:pPr rtl="1"/>
          <a:r>
            <a:rPr lang="en-US" dirty="0"/>
            <a:t>Synergy</a:t>
          </a:r>
          <a:endParaRPr lang="fa-IR" dirty="0"/>
        </a:p>
      </dgm:t>
    </dgm:pt>
    <dgm:pt modelId="{F36FAD8A-6712-4790-94C0-93F6DAFC4D5B}" type="parTrans" cxnId="{058E79C9-AFF2-4B16-B4B7-D4242EDAB151}">
      <dgm:prSet/>
      <dgm:spPr/>
      <dgm:t>
        <a:bodyPr/>
        <a:lstStyle/>
        <a:p>
          <a:endParaRPr lang="en-US"/>
        </a:p>
      </dgm:t>
    </dgm:pt>
    <dgm:pt modelId="{FA78FFAC-6C97-4BF4-A885-DB9AF4871E21}" type="sibTrans" cxnId="{058E79C9-AFF2-4B16-B4B7-D4242EDAB151}">
      <dgm:prSet/>
      <dgm:spPr/>
      <dgm:t>
        <a:bodyPr/>
        <a:lstStyle/>
        <a:p>
          <a:endParaRPr lang="en-US"/>
        </a:p>
      </dgm:t>
    </dgm:pt>
    <dgm:pt modelId="{F2A1CCC7-28C6-4205-9CEE-887CDE500460}">
      <dgm:prSet/>
      <dgm:spPr/>
      <dgm:t>
        <a:bodyPr/>
        <a:lstStyle/>
        <a:p>
          <a:pPr rtl="1"/>
          <a:r>
            <a:rPr lang="en-US" dirty="0"/>
            <a:t>Synergy</a:t>
          </a:r>
          <a:endParaRPr lang="fa-IR" dirty="0"/>
        </a:p>
      </dgm:t>
    </dgm:pt>
    <dgm:pt modelId="{5EAAC63A-AE61-4D6C-AA85-FDC2BF1D9BDF}" type="parTrans" cxnId="{8C263F9B-29EE-4877-BF31-4C5CC2364B46}">
      <dgm:prSet/>
      <dgm:spPr/>
      <dgm:t>
        <a:bodyPr/>
        <a:lstStyle/>
        <a:p>
          <a:endParaRPr lang="en-US"/>
        </a:p>
      </dgm:t>
    </dgm:pt>
    <dgm:pt modelId="{46A92EC9-5B1D-4425-97F6-E3A917D3F1FE}" type="sibTrans" cxnId="{8C263F9B-29EE-4877-BF31-4C5CC2364B46}">
      <dgm:prSet/>
      <dgm:spPr/>
      <dgm:t>
        <a:bodyPr/>
        <a:lstStyle/>
        <a:p>
          <a:endParaRPr lang="en-US"/>
        </a:p>
      </dgm:t>
    </dgm:pt>
    <dgm:pt modelId="{261068CE-DAE8-4D1D-A49F-A3BE88E5A13F}" type="pres">
      <dgm:prSet presAssocID="{857DCF5B-DC76-4FFB-BC5D-B86AB63F8FA9}" presName="Name0" presStyleCnt="0">
        <dgm:presLayoutVars>
          <dgm:chMax val="1"/>
          <dgm:dir/>
          <dgm:animLvl val="ctr"/>
          <dgm:resizeHandles val="exact"/>
        </dgm:presLayoutVars>
      </dgm:prSet>
      <dgm:spPr/>
    </dgm:pt>
    <dgm:pt modelId="{3AD2F7A2-98A2-4F01-9DEB-750AC580B129}" type="pres">
      <dgm:prSet presAssocID="{E53CB525-0BED-46DA-B164-7C9D800C797D}" presName="centerShape" presStyleLbl="node0" presStyleIdx="0" presStyleCnt="1"/>
      <dgm:spPr/>
    </dgm:pt>
    <dgm:pt modelId="{8D8AD221-22CC-425D-A426-F51C92AEDA49}" type="pres">
      <dgm:prSet presAssocID="{9B768917-1C64-463E-A4CD-3D8ED8A7770D}" presName="node" presStyleLbl="node1" presStyleIdx="0" presStyleCnt="4">
        <dgm:presLayoutVars>
          <dgm:bulletEnabled val="1"/>
        </dgm:presLayoutVars>
      </dgm:prSet>
      <dgm:spPr/>
    </dgm:pt>
    <dgm:pt modelId="{CBA9D3CE-897A-4469-B238-73979B49191F}" type="pres">
      <dgm:prSet presAssocID="{9B768917-1C64-463E-A4CD-3D8ED8A7770D}" presName="dummy" presStyleCnt="0"/>
      <dgm:spPr/>
    </dgm:pt>
    <dgm:pt modelId="{2ED61335-F742-43C3-96B2-E490D583EDCD}" type="pres">
      <dgm:prSet presAssocID="{54C42335-847E-40BF-BADE-9AF895763F87}" presName="sibTrans" presStyleLbl="sibTrans2D1" presStyleIdx="0" presStyleCnt="4"/>
      <dgm:spPr/>
    </dgm:pt>
    <dgm:pt modelId="{3EA4A4B0-D669-41B1-BA31-0CC066735778}" type="pres">
      <dgm:prSet presAssocID="{AD7FA958-CF5F-44AB-B9C6-8BE0F356D780}" presName="node" presStyleLbl="node1" presStyleIdx="1" presStyleCnt="4">
        <dgm:presLayoutVars>
          <dgm:bulletEnabled val="1"/>
        </dgm:presLayoutVars>
      </dgm:prSet>
      <dgm:spPr/>
    </dgm:pt>
    <dgm:pt modelId="{A76261E9-B102-4E3D-945E-C7D38D31AA6A}" type="pres">
      <dgm:prSet presAssocID="{AD7FA958-CF5F-44AB-B9C6-8BE0F356D780}" presName="dummy" presStyleCnt="0"/>
      <dgm:spPr/>
    </dgm:pt>
    <dgm:pt modelId="{61CC90F1-8A1A-4321-BC89-7303B2E80219}" type="pres">
      <dgm:prSet presAssocID="{3C832805-C614-4B10-9718-BAB1A2D1EDCA}" presName="sibTrans" presStyleLbl="sibTrans2D1" presStyleIdx="1" presStyleCnt="4"/>
      <dgm:spPr/>
    </dgm:pt>
    <dgm:pt modelId="{E21EDAB8-CB61-4D12-8319-8B81C712BEF5}" type="pres">
      <dgm:prSet presAssocID="{26BD0B5D-08C2-45BF-9053-090E480F6013}" presName="node" presStyleLbl="node1" presStyleIdx="2" presStyleCnt="4">
        <dgm:presLayoutVars>
          <dgm:bulletEnabled val="1"/>
        </dgm:presLayoutVars>
      </dgm:prSet>
      <dgm:spPr/>
    </dgm:pt>
    <dgm:pt modelId="{9A20AFA0-107E-4056-9765-81379C2EEA0C}" type="pres">
      <dgm:prSet presAssocID="{26BD0B5D-08C2-45BF-9053-090E480F6013}" presName="dummy" presStyleCnt="0"/>
      <dgm:spPr/>
    </dgm:pt>
    <dgm:pt modelId="{23153491-EF0C-453A-8BBA-F19EBAA59519}" type="pres">
      <dgm:prSet presAssocID="{FA78FFAC-6C97-4BF4-A885-DB9AF4871E21}" presName="sibTrans" presStyleLbl="sibTrans2D1" presStyleIdx="2" presStyleCnt="4"/>
      <dgm:spPr/>
    </dgm:pt>
    <dgm:pt modelId="{23A71319-2644-45DB-AB76-24E45C471C19}" type="pres">
      <dgm:prSet presAssocID="{F2A1CCC7-28C6-4205-9CEE-887CDE500460}" presName="node" presStyleLbl="node1" presStyleIdx="3" presStyleCnt="4">
        <dgm:presLayoutVars>
          <dgm:bulletEnabled val="1"/>
        </dgm:presLayoutVars>
      </dgm:prSet>
      <dgm:spPr/>
    </dgm:pt>
    <dgm:pt modelId="{7199CE20-6DEA-49D3-9CA0-07EE672D9895}" type="pres">
      <dgm:prSet presAssocID="{F2A1CCC7-28C6-4205-9CEE-887CDE500460}" presName="dummy" presStyleCnt="0"/>
      <dgm:spPr/>
    </dgm:pt>
    <dgm:pt modelId="{7645DC7D-C1DB-4FCB-BE8F-76FBE7CCA905}" type="pres">
      <dgm:prSet presAssocID="{46A92EC9-5B1D-4425-97F6-E3A917D3F1FE}" presName="sibTrans" presStyleLbl="sibTrans2D1" presStyleIdx="3" presStyleCnt="4"/>
      <dgm:spPr/>
    </dgm:pt>
  </dgm:ptLst>
  <dgm:cxnLst>
    <dgm:cxn modelId="{69B7E308-1765-4E9F-B0B0-4201F6F0DA5A}" type="presOf" srcId="{54C42335-847E-40BF-BADE-9AF895763F87}" destId="{2ED61335-F742-43C3-96B2-E490D583EDCD}" srcOrd="0" destOrd="0" presId="urn:microsoft.com/office/officeart/2005/8/layout/radial6"/>
    <dgm:cxn modelId="{0F6E643A-977A-4C0C-84AA-3DD2ED519CB0}" type="presOf" srcId="{F2A1CCC7-28C6-4205-9CEE-887CDE500460}" destId="{23A71319-2644-45DB-AB76-24E45C471C19}" srcOrd="0" destOrd="0" presId="urn:microsoft.com/office/officeart/2005/8/layout/radial6"/>
    <dgm:cxn modelId="{7EC41E4C-9BA3-46BC-B9F4-51EE4E5C3A68}" type="presOf" srcId="{E53CB525-0BED-46DA-B164-7C9D800C797D}" destId="{3AD2F7A2-98A2-4F01-9DEB-750AC580B129}" srcOrd="0" destOrd="0" presId="urn:microsoft.com/office/officeart/2005/8/layout/radial6"/>
    <dgm:cxn modelId="{8C263F9B-29EE-4877-BF31-4C5CC2364B46}" srcId="{E53CB525-0BED-46DA-B164-7C9D800C797D}" destId="{F2A1CCC7-28C6-4205-9CEE-887CDE500460}" srcOrd="3" destOrd="0" parTransId="{5EAAC63A-AE61-4D6C-AA85-FDC2BF1D9BDF}" sibTransId="{46A92EC9-5B1D-4425-97F6-E3A917D3F1FE}"/>
    <dgm:cxn modelId="{39BF52D0-7F8B-4E39-AB76-72E9930A7EF9}" srcId="{E53CB525-0BED-46DA-B164-7C9D800C797D}" destId="{9B768917-1C64-463E-A4CD-3D8ED8A7770D}" srcOrd="0" destOrd="0" parTransId="{4D40C78F-CB33-4D20-B5AE-7FA8445B12EA}" sibTransId="{54C42335-847E-40BF-BADE-9AF895763F87}"/>
    <dgm:cxn modelId="{52C94502-410E-4371-94CD-D516235760AD}" srcId="{E53CB525-0BED-46DA-B164-7C9D800C797D}" destId="{AD7FA958-CF5F-44AB-B9C6-8BE0F356D780}" srcOrd="1" destOrd="0" parTransId="{473F5F6E-48AF-421F-BA0A-176FF61EBF88}" sibTransId="{3C832805-C614-4B10-9718-BAB1A2D1EDCA}"/>
    <dgm:cxn modelId="{058E79C9-AFF2-4B16-B4B7-D4242EDAB151}" srcId="{E53CB525-0BED-46DA-B164-7C9D800C797D}" destId="{26BD0B5D-08C2-45BF-9053-090E480F6013}" srcOrd="2" destOrd="0" parTransId="{F36FAD8A-6712-4790-94C0-93F6DAFC4D5B}" sibTransId="{FA78FFAC-6C97-4BF4-A885-DB9AF4871E21}"/>
    <dgm:cxn modelId="{DFE8FE5A-0EE8-410C-B803-02CC9AACB174}" type="presOf" srcId="{26BD0B5D-08C2-45BF-9053-090E480F6013}" destId="{E21EDAB8-CB61-4D12-8319-8B81C712BEF5}" srcOrd="0" destOrd="0" presId="urn:microsoft.com/office/officeart/2005/8/layout/radial6"/>
    <dgm:cxn modelId="{138EBC6C-57DE-4099-9664-8E91D93A291A}" type="presOf" srcId="{AD7FA958-CF5F-44AB-B9C6-8BE0F356D780}" destId="{3EA4A4B0-D669-41B1-BA31-0CC066735778}" srcOrd="0" destOrd="0" presId="urn:microsoft.com/office/officeart/2005/8/layout/radial6"/>
    <dgm:cxn modelId="{90DC5FE2-F2E2-4598-862D-948E996A608C}" srcId="{857DCF5B-DC76-4FFB-BC5D-B86AB63F8FA9}" destId="{E53CB525-0BED-46DA-B164-7C9D800C797D}" srcOrd="0" destOrd="0" parTransId="{232A2BF1-7EE0-4F10-AB46-79C08F9113E8}" sibTransId="{9F1AAAD0-2273-43DF-8238-FABAF66F856F}"/>
    <dgm:cxn modelId="{103F7F6E-3D5C-46D6-9F76-A6EBD876B0D0}" type="presOf" srcId="{3C832805-C614-4B10-9718-BAB1A2D1EDCA}" destId="{61CC90F1-8A1A-4321-BC89-7303B2E80219}" srcOrd="0" destOrd="0" presId="urn:microsoft.com/office/officeart/2005/8/layout/radial6"/>
    <dgm:cxn modelId="{A53A6EAD-EC24-4233-A665-0ED121C125A9}" type="presOf" srcId="{46A92EC9-5B1D-4425-97F6-E3A917D3F1FE}" destId="{7645DC7D-C1DB-4FCB-BE8F-76FBE7CCA905}" srcOrd="0" destOrd="0" presId="urn:microsoft.com/office/officeart/2005/8/layout/radial6"/>
    <dgm:cxn modelId="{67724D20-DFDC-495B-A702-DC958F1FCC01}" type="presOf" srcId="{9B768917-1C64-463E-A4CD-3D8ED8A7770D}" destId="{8D8AD221-22CC-425D-A426-F51C92AEDA49}" srcOrd="0" destOrd="0" presId="urn:microsoft.com/office/officeart/2005/8/layout/radial6"/>
    <dgm:cxn modelId="{F3D87DF1-5A7A-40DD-B3B9-77C636657C7F}" type="presOf" srcId="{857DCF5B-DC76-4FFB-BC5D-B86AB63F8FA9}" destId="{261068CE-DAE8-4D1D-A49F-A3BE88E5A13F}" srcOrd="0" destOrd="0" presId="urn:microsoft.com/office/officeart/2005/8/layout/radial6"/>
    <dgm:cxn modelId="{8D3ABBBD-4B1E-4794-AC8B-A2E49995A6E3}" type="presOf" srcId="{FA78FFAC-6C97-4BF4-A885-DB9AF4871E21}" destId="{23153491-EF0C-453A-8BBA-F19EBAA59519}" srcOrd="0" destOrd="0" presId="urn:microsoft.com/office/officeart/2005/8/layout/radial6"/>
    <dgm:cxn modelId="{9E757064-2055-4723-87E9-BD39E5E1F181}" type="presParOf" srcId="{261068CE-DAE8-4D1D-A49F-A3BE88E5A13F}" destId="{3AD2F7A2-98A2-4F01-9DEB-750AC580B129}" srcOrd="0" destOrd="0" presId="urn:microsoft.com/office/officeart/2005/8/layout/radial6"/>
    <dgm:cxn modelId="{BFB815A2-CA4E-4D3B-BD92-030ADF6F2AD8}" type="presParOf" srcId="{261068CE-DAE8-4D1D-A49F-A3BE88E5A13F}" destId="{8D8AD221-22CC-425D-A426-F51C92AEDA49}" srcOrd="1" destOrd="0" presId="urn:microsoft.com/office/officeart/2005/8/layout/radial6"/>
    <dgm:cxn modelId="{935B71EF-A01F-4F44-BF96-76891138E9BA}" type="presParOf" srcId="{261068CE-DAE8-4D1D-A49F-A3BE88E5A13F}" destId="{CBA9D3CE-897A-4469-B238-73979B49191F}" srcOrd="2" destOrd="0" presId="urn:microsoft.com/office/officeart/2005/8/layout/radial6"/>
    <dgm:cxn modelId="{4B0F1968-EFE2-4104-850A-0B968784B3AC}" type="presParOf" srcId="{261068CE-DAE8-4D1D-A49F-A3BE88E5A13F}" destId="{2ED61335-F742-43C3-96B2-E490D583EDCD}" srcOrd="3" destOrd="0" presId="urn:microsoft.com/office/officeart/2005/8/layout/radial6"/>
    <dgm:cxn modelId="{C35D2642-7BE5-4A44-99E6-BA623EBE2A47}" type="presParOf" srcId="{261068CE-DAE8-4D1D-A49F-A3BE88E5A13F}" destId="{3EA4A4B0-D669-41B1-BA31-0CC066735778}" srcOrd="4" destOrd="0" presId="urn:microsoft.com/office/officeart/2005/8/layout/radial6"/>
    <dgm:cxn modelId="{ADD9931E-47CD-4977-9704-FF710C1F2D38}" type="presParOf" srcId="{261068CE-DAE8-4D1D-A49F-A3BE88E5A13F}" destId="{A76261E9-B102-4E3D-945E-C7D38D31AA6A}" srcOrd="5" destOrd="0" presId="urn:microsoft.com/office/officeart/2005/8/layout/radial6"/>
    <dgm:cxn modelId="{24B35091-2BC4-437C-9626-5C0F4FE5A80F}" type="presParOf" srcId="{261068CE-DAE8-4D1D-A49F-A3BE88E5A13F}" destId="{61CC90F1-8A1A-4321-BC89-7303B2E80219}" srcOrd="6" destOrd="0" presId="urn:microsoft.com/office/officeart/2005/8/layout/radial6"/>
    <dgm:cxn modelId="{CAF7BD4C-3F1F-4167-96B4-CADD5CAD996D}" type="presParOf" srcId="{261068CE-DAE8-4D1D-A49F-A3BE88E5A13F}" destId="{E21EDAB8-CB61-4D12-8319-8B81C712BEF5}" srcOrd="7" destOrd="0" presId="urn:microsoft.com/office/officeart/2005/8/layout/radial6"/>
    <dgm:cxn modelId="{E0E50646-434F-4736-8C14-192B531E47B5}" type="presParOf" srcId="{261068CE-DAE8-4D1D-A49F-A3BE88E5A13F}" destId="{9A20AFA0-107E-4056-9765-81379C2EEA0C}" srcOrd="8" destOrd="0" presId="urn:microsoft.com/office/officeart/2005/8/layout/radial6"/>
    <dgm:cxn modelId="{7B20E419-8EC3-46DE-B942-5B35A88730E1}" type="presParOf" srcId="{261068CE-DAE8-4D1D-A49F-A3BE88E5A13F}" destId="{23153491-EF0C-453A-8BBA-F19EBAA59519}" srcOrd="9" destOrd="0" presId="urn:microsoft.com/office/officeart/2005/8/layout/radial6"/>
    <dgm:cxn modelId="{52A277F2-03B6-4FDE-B401-E40031F5DAA5}" type="presParOf" srcId="{261068CE-DAE8-4D1D-A49F-A3BE88E5A13F}" destId="{23A71319-2644-45DB-AB76-24E45C471C19}" srcOrd="10" destOrd="0" presId="urn:microsoft.com/office/officeart/2005/8/layout/radial6"/>
    <dgm:cxn modelId="{CFA4BAC5-C24B-4108-BE15-DDD26E945763}" type="presParOf" srcId="{261068CE-DAE8-4D1D-A49F-A3BE88E5A13F}" destId="{7199CE20-6DEA-49D3-9CA0-07EE672D9895}" srcOrd="11" destOrd="0" presId="urn:microsoft.com/office/officeart/2005/8/layout/radial6"/>
    <dgm:cxn modelId="{9A88BB87-9428-401F-831D-45E8EF71907D}" type="presParOf" srcId="{261068CE-DAE8-4D1D-A49F-A3BE88E5A13F}" destId="{7645DC7D-C1DB-4FCB-BE8F-76FBE7CCA90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37623D-0AFC-4FF7-B2B9-193C8B133E0A}" type="doc">
      <dgm:prSet loTypeId="urn:microsoft.com/office/officeart/2005/8/layout/list1" loCatId="list" qsTypeId="urn:microsoft.com/office/officeart/2005/8/quickstyle/3d6" qsCatId="3D" csTypeId="urn:microsoft.com/office/officeart/2005/8/colors/accent2_2" csCatId="accent2"/>
      <dgm:spPr/>
      <dgm:t>
        <a:bodyPr/>
        <a:lstStyle/>
        <a:p>
          <a:endParaRPr lang="en-US"/>
        </a:p>
      </dgm:t>
    </dgm:pt>
    <dgm:pt modelId="{CF36B9C9-86F5-458C-8F07-7D0B5507837C}">
      <dgm:prSet/>
      <dgm:spPr/>
      <dgm:t>
        <a:bodyPr/>
        <a:lstStyle/>
        <a:p>
          <a:pPr algn="ctr" rtl="1"/>
          <a:r>
            <a:rPr lang="fa-IR" dirty="0">
              <a:cs typeface="B Zar" pitchFamily="2" charset="-78"/>
            </a:rPr>
            <a:t>عملیاتی</a:t>
          </a:r>
          <a:endParaRPr lang="en-US" dirty="0">
            <a:cs typeface="B Zar" pitchFamily="2" charset="-78"/>
          </a:endParaRPr>
        </a:p>
      </dgm:t>
    </dgm:pt>
    <dgm:pt modelId="{DE9545FE-8129-4EC2-9958-28B257D16ADC}" type="parTrans" cxnId="{C5B30CA2-60F3-45D8-B833-8CBDE3AC2AF7}">
      <dgm:prSet/>
      <dgm:spPr/>
      <dgm:t>
        <a:bodyPr/>
        <a:lstStyle/>
        <a:p>
          <a:pPr algn="ctr"/>
          <a:endParaRPr lang="en-US">
            <a:cs typeface="B Zar" pitchFamily="2" charset="-78"/>
          </a:endParaRPr>
        </a:p>
      </dgm:t>
    </dgm:pt>
    <dgm:pt modelId="{5FDCBEC3-C215-48FC-8DE9-4E51A2E8A3F9}" type="sibTrans" cxnId="{C5B30CA2-60F3-45D8-B833-8CBDE3AC2AF7}">
      <dgm:prSet/>
      <dgm:spPr/>
      <dgm:t>
        <a:bodyPr/>
        <a:lstStyle/>
        <a:p>
          <a:pPr algn="ctr"/>
          <a:endParaRPr lang="en-US">
            <a:cs typeface="B Zar" pitchFamily="2" charset="-78"/>
          </a:endParaRPr>
        </a:p>
      </dgm:t>
    </dgm:pt>
    <dgm:pt modelId="{F081E71F-54B9-4E8A-8055-634038F2911E}">
      <dgm:prSet/>
      <dgm:spPr/>
      <dgm:t>
        <a:bodyPr/>
        <a:lstStyle/>
        <a:p>
          <a:pPr algn="ctr" rtl="1"/>
          <a:r>
            <a:rPr lang="fa-IR" dirty="0">
              <a:cs typeface="B Zar" pitchFamily="2" charset="-78"/>
            </a:rPr>
            <a:t>مالی </a:t>
          </a:r>
          <a:endParaRPr lang="en-US" dirty="0">
            <a:cs typeface="B Zar" pitchFamily="2" charset="-78"/>
          </a:endParaRPr>
        </a:p>
      </dgm:t>
    </dgm:pt>
    <dgm:pt modelId="{098079B5-6B8D-48DB-B651-393FFFBF0BD1}" type="parTrans" cxnId="{861CE382-0AB7-47E5-A35D-187785BE1A1F}">
      <dgm:prSet/>
      <dgm:spPr/>
      <dgm:t>
        <a:bodyPr/>
        <a:lstStyle/>
        <a:p>
          <a:pPr algn="ctr"/>
          <a:endParaRPr lang="en-US">
            <a:cs typeface="B Zar" pitchFamily="2" charset="-78"/>
          </a:endParaRPr>
        </a:p>
      </dgm:t>
    </dgm:pt>
    <dgm:pt modelId="{2CE2ED0E-BDD3-425A-97FD-B614550709F1}" type="sibTrans" cxnId="{861CE382-0AB7-47E5-A35D-187785BE1A1F}">
      <dgm:prSet/>
      <dgm:spPr/>
      <dgm:t>
        <a:bodyPr/>
        <a:lstStyle/>
        <a:p>
          <a:pPr algn="ctr"/>
          <a:endParaRPr lang="en-US">
            <a:cs typeface="B Zar" pitchFamily="2" charset="-78"/>
          </a:endParaRPr>
        </a:p>
      </dgm:t>
    </dgm:pt>
    <dgm:pt modelId="{377D5567-9920-47C2-91CD-1C0A255B6A39}">
      <dgm:prSet/>
      <dgm:spPr/>
      <dgm:t>
        <a:bodyPr/>
        <a:lstStyle/>
        <a:p>
          <a:pPr algn="ctr" rtl="1"/>
          <a:r>
            <a:rPr lang="fa-IR" dirty="0">
              <a:cs typeface="B Zar" pitchFamily="2" charset="-78"/>
            </a:rPr>
            <a:t>مالیاتی</a:t>
          </a:r>
          <a:endParaRPr lang="en-US" dirty="0">
            <a:cs typeface="B Zar" pitchFamily="2" charset="-78"/>
          </a:endParaRPr>
        </a:p>
      </dgm:t>
    </dgm:pt>
    <dgm:pt modelId="{4A64865E-CC64-4646-9EB2-A8AB5BA0BCF6}" type="parTrans" cxnId="{B916709F-1274-468E-927B-5A11BD383A26}">
      <dgm:prSet/>
      <dgm:spPr/>
      <dgm:t>
        <a:bodyPr/>
        <a:lstStyle/>
        <a:p>
          <a:pPr algn="ctr"/>
          <a:endParaRPr lang="en-US">
            <a:cs typeface="B Zar" pitchFamily="2" charset="-78"/>
          </a:endParaRPr>
        </a:p>
      </dgm:t>
    </dgm:pt>
    <dgm:pt modelId="{930FF00E-4A41-4082-A08A-4B710B9933A1}" type="sibTrans" cxnId="{B916709F-1274-468E-927B-5A11BD383A26}">
      <dgm:prSet/>
      <dgm:spPr/>
      <dgm:t>
        <a:bodyPr/>
        <a:lstStyle/>
        <a:p>
          <a:pPr algn="ctr"/>
          <a:endParaRPr lang="en-US">
            <a:cs typeface="B Zar" pitchFamily="2" charset="-78"/>
          </a:endParaRPr>
        </a:p>
      </dgm:t>
    </dgm:pt>
    <dgm:pt modelId="{A6039A45-D9AF-4486-8402-7A2EF2E372A8}" type="pres">
      <dgm:prSet presAssocID="{9037623D-0AFC-4FF7-B2B9-193C8B133E0A}" presName="linear" presStyleCnt="0">
        <dgm:presLayoutVars>
          <dgm:dir/>
          <dgm:animLvl val="lvl"/>
          <dgm:resizeHandles val="exact"/>
        </dgm:presLayoutVars>
      </dgm:prSet>
      <dgm:spPr/>
    </dgm:pt>
    <dgm:pt modelId="{ADD4FCD0-503C-4685-A301-F14E0E6FB597}" type="pres">
      <dgm:prSet presAssocID="{CF36B9C9-86F5-458C-8F07-7D0B5507837C}" presName="parentLin" presStyleCnt="0"/>
      <dgm:spPr/>
    </dgm:pt>
    <dgm:pt modelId="{34C4547A-BB2D-408F-8ACF-88971042E4AC}" type="pres">
      <dgm:prSet presAssocID="{CF36B9C9-86F5-458C-8F07-7D0B5507837C}" presName="parentLeftMargin" presStyleLbl="node1" presStyleIdx="0" presStyleCnt="3"/>
      <dgm:spPr/>
    </dgm:pt>
    <dgm:pt modelId="{F2F1C950-D49F-4475-972F-CFB61F2FC75F}" type="pres">
      <dgm:prSet presAssocID="{CF36B9C9-86F5-458C-8F07-7D0B5507837C}" presName="parentText" presStyleLbl="node1" presStyleIdx="0" presStyleCnt="3">
        <dgm:presLayoutVars>
          <dgm:chMax val="0"/>
          <dgm:bulletEnabled val="1"/>
        </dgm:presLayoutVars>
      </dgm:prSet>
      <dgm:spPr/>
    </dgm:pt>
    <dgm:pt modelId="{C7CCC08A-63B2-4225-AE36-0CCF48CC3DFC}" type="pres">
      <dgm:prSet presAssocID="{CF36B9C9-86F5-458C-8F07-7D0B5507837C}" presName="negativeSpace" presStyleCnt="0"/>
      <dgm:spPr/>
    </dgm:pt>
    <dgm:pt modelId="{BB1521A2-1EA0-47C6-9408-CE1E4F32954F}" type="pres">
      <dgm:prSet presAssocID="{CF36B9C9-86F5-458C-8F07-7D0B5507837C}" presName="childText" presStyleLbl="conFgAcc1" presStyleIdx="0" presStyleCnt="3">
        <dgm:presLayoutVars>
          <dgm:bulletEnabled val="1"/>
        </dgm:presLayoutVars>
      </dgm:prSet>
      <dgm:spPr/>
    </dgm:pt>
    <dgm:pt modelId="{E77725EA-A75F-4718-B8C1-012A3C56852B}" type="pres">
      <dgm:prSet presAssocID="{5FDCBEC3-C215-48FC-8DE9-4E51A2E8A3F9}" presName="spaceBetweenRectangles" presStyleCnt="0"/>
      <dgm:spPr/>
    </dgm:pt>
    <dgm:pt modelId="{58A20B56-77C1-479A-BC79-4A0418273790}" type="pres">
      <dgm:prSet presAssocID="{F081E71F-54B9-4E8A-8055-634038F2911E}" presName="parentLin" presStyleCnt="0"/>
      <dgm:spPr/>
    </dgm:pt>
    <dgm:pt modelId="{83E41EE3-C2EC-41C8-92CC-A6296D6B0A3C}" type="pres">
      <dgm:prSet presAssocID="{F081E71F-54B9-4E8A-8055-634038F2911E}" presName="parentLeftMargin" presStyleLbl="node1" presStyleIdx="0" presStyleCnt="3"/>
      <dgm:spPr/>
    </dgm:pt>
    <dgm:pt modelId="{248DEF7C-1CB8-4940-A93A-C9CFD274A9EB}" type="pres">
      <dgm:prSet presAssocID="{F081E71F-54B9-4E8A-8055-634038F2911E}" presName="parentText" presStyleLbl="node1" presStyleIdx="1" presStyleCnt="3">
        <dgm:presLayoutVars>
          <dgm:chMax val="0"/>
          <dgm:bulletEnabled val="1"/>
        </dgm:presLayoutVars>
      </dgm:prSet>
      <dgm:spPr/>
    </dgm:pt>
    <dgm:pt modelId="{F69522CA-65DB-476A-9812-1FFB3DB8E861}" type="pres">
      <dgm:prSet presAssocID="{F081E71F-54B9-4E8A-8055-634038F2911E}" presName="negativeSpace" presStyleCnt="0"/>
      <dgm:spPr/>
    </dgm:pt>
    <dgm:pt modelId="{94A73EDB-E72A-4E06-93A9-245429DD1537}" type="pres">
      <dgm:prSet presAssocID="{F081E71F-54B9-4E8A-8055-634038F2911E}" presName="childText" presStyleLbl="conFgAcc1" presStyleIdx="1" presStyleCnt="3">
        <dgm:presLayoutVars>
          <dgm:bulletEnabled val="1"/>
        </dgm:presLayoutVars>
      </dgm:prSet>
      <dgm:spPr/>
    </dgm:pt>
    <dgm:pt modelId="{A625FC21-A0E4-433D-B555-2EF18F7666E4}" type="pres">
      <dgm:prSet presAssocID="{2CE2ED0E-BDD3-425A-97FD-B614550709F1}" presName="spaceBetweenRectangles" presStyleCnt="0"/>
      <dgm:spPr/>
    </dgm:pt>
    <dgm:pt modelId="{9A07C4BF-4796-4561-B0A7-3057D24DB859}" type="pres">
      <dgm:prSet presAssocID="{377D5567-9920-47C2-91CD-1C0A255B6A39}" presName="parentLin" presStyleCnt="0"/>
      <dgm:spPr/>
    </dgm:pt>
    <dgm:pt modelId="{04782472-D207-4C43-8164-2ECCFF257937}" type="pres">
      <dgm:prSet presAssocID="{377D5567-9920-47C2-91CD-1C0A255B6A39}" presName="parentLeftMargin" presStyleLbl="node1" presStyleIdx="1" presStyleCnt="3"/>
      <dgm:spPr/>
    </dgm:pt>
    <dgm:pt modelId="{0D3EB58A-8D85-4866-8E51-225382DC9B48}" type="pres">
      <dgm:prSet presAssocID="{377D5567-9920-47C2-91CD-1C0A255B6A39}" presName="parentText" presStyleLbl="node1" presStyleIdx="2" presStyleCnt="3">
        <dgm:presLayoutVars>
          <dgm:chMax val="0"/>
          <dgm:bulletEnabled val="1"/>
        </dgm:presLayoutVars>
      </dgm:prSet>
      <dgm:spPr/>
    </dgm:pt>
    <dgm:pt modelId="{6E8F518D-DABF-442B-8DA5-A4F67579B952}" type="pres">
      <dgm:prSet presAssocID="{377D5567-9920-47C2-91CD-1C0A255B6A39}" presName="negativeSpace" presStyleCnt="0"/>
      <dgm:spPr/>
    </dgm:pt>
    <dgm:pt modelId="{6E9E7068-BE0A-4E8D-BA12-914638B33BA5}" type="pres">
      <dgm:prSet presAssocID="{377D5567-9920-47C2-91CD-1C0A255B6A39}" presName="childText" presStyleLbl="conFgAcc1" presStyleIdx="2" presStyleCnt="3">
        <dgm:presLayoutVars>
          <dgm:bulletEnabled val="1"/>
        </dgm:presLayoutVars>
      </dgm:prSet>
      <dgm:spPr/>
    </dgm:pt>
  </dgm:ptLst>
  <dgm:cxnLst>
    <dgm:cxn modelId="{090A5CB2-CF65-4745-9B1D-3C5236B5D822}" type="presOf" srcId="{CF36B9C9-86F5-458C-8F07-7D0B5507837C}" destId="{F2F1C950-D49F-4475-972F-CFB61F2FC75F}" srcOrd="1" destOrd="0" presId="urn:microsoft.com/office/officeart/2005/8/layout/list1"/>
    <dgm:cxn modelId="{B916709F-1274-468E-927B-5A11BD383A26}" srcId="{9037623D-0AFC-4FF7-B2B9-193C8B133E0A}" destId="{377D5567-9920-47C2-91CD-1C0A255B6A39}" srcOrd="2" destOrd="0" parTransId="{4A64865E-CC64-4646-9EB2-A8AB5BA0BCF6}" sibTransId="{930FF00E-4A41-4082-A08A-4B710B9933A1}"/>
    <dgm:cxn modelId="{861CE382-0AB7-47E5-A35D-187785BE1A1F}" srcId="{9037623D-0AFC-4FF7-B2B9-193C8B133E0A}" destId="{F081E71F-54B9-4E8A-8055-634038F2911E}" srcOrd="1" destOrd="0" parTransId="{098079B5-6B8D-48DB-B651-393FFFBF0BD1}" sibTransId="{2CE2ED0E-BDD3-425A-97FD-B614550709F1}"/>
    <dgm:cxn modelId="{627C37BE-AA52-4CB2-87AB-287414F54E9D}" type="presOf" srcId="{F081E71F-54B9-4E8A-8055-634038F2911E}" destId="{248DEF7C-1CB8-4940-A93A-C9CFD274A9EB}" srcOrd="1" destOrd="0" presId="urn:microsoft.com/office/officeart/2005/8/layout/list1"/>
    <dgm:cxn modelId="{C5B30CA2-60F3-45D8-B833-8CBDE3AC2AF7}" srcId="{9037623D-0AFC-4FF7-B2B9-193C8B133E0A}" destId="{CF36B9C9-86F5-458C-8F07-7D0B5507837C}" srcOrd="0" destOrd="0" parTransId="{DE9545FE-8129-4EC2-9958-28B257D16ADC}" sibTransId="{5FDCBEC3-C215-48FC-8DE9-4E51A2E8A3F9}"/>
    <dgm:cxn modelId="{4D8B15A2-539B-4F5D-BA36-6A5580B57F1A}" type="presOf" srcId="{CF36B9C9-86F5-458C-8F07-7D0B5507837C}" destId="{34C4547A-BB2D-408F-8ACF-88971042E4AC}" srcOrd="0" destOrd="0" presId="urn:microsoft.com/office/officeart/2005/8/layout/list1"/>
    <dgm:cxn modelId="{4D2A4AEE-D6D1-48AC-95A2-BB8FF106D373}" type="presOf" srcId="{377D5567-9920-47C2-91CD-1C0A255B6A39}" destId="{04782472-D207-4C43-8164-2ECCFF257937}" srcOrd="0" destOrd="0" presId="urn:microsoft.com/office/officeart/2005/8/layout/list1"/>
    <dgm:cxn modelId="{0DCA2D68-FCF0-4A48-B668-480B77EDDB67}" type="presOf" srcId="{377D5567-9920-47C2-91CD-1C0A255B6A39}" destId="{0D3EB58A-8D85-4866-8E51-225382DC9B48}" srcOrd="1" destOrd="0" presId="urn:microsoft.com/office/officeart/2005/8/layout/list1"/>
    <dgm:cxn modelId="{627CA281-2FCB-494E-B79F-C2000DF9C0B7}" type="presOf" srcId="{9037623D-0AFC-4FF7-B2B9-193C8B133E0A}" destId="{A6039A45-D9AF-4486-8402-7A2EF2E372A8}" srcOrd="0" destOrd="0" presId="urn:microsoft.com/office/officeart/2005/8/layout/list1"/>
    <dgm:cxn modelId="{A3D54F5C-6C6F-4A8F-B2CD-00EF6031334E}" type="presOf" srcId="{F081E71F-54B9-4E8A-8055-634038F2911E}" destId="{83E41EE3-C2EC-41C8-92CC-A6296D6B0A3C}" srcOrd="0" destOrd="0" presId="urn:microsoft.com/office/officeart/2005/8/layout/list1"/>
    <dgm:cxn modelId="{E10A16B4-E757-4413-9A3F-0E8E9809FC17}" type="presParOf" srcId="{A6039A45-D9AF-4486-8402-7A2EF2E372A8}" destId="{ADD4FCD0-503C-4685-A301-F14E0E6FB597}" srcOrd="0" destOrd="0" presId="urn:microsoft.com/office/officeart/2005/8/layout/list1"/>
    <dgm:cxn modelId="{22BF12C4-42A9-47DB-B61D-EE106F77907E}" type="presParOf" srcId="{ADD4FCD0-503C-4685-A301-F14E0E6FB597}" destId="{34C4547A-BB2D-408F-8ACF-88971042E4AC}" srcOrd="0" destOrd="0" presId="urn:microsoft.com/office/officeart/2005/8/layout/list1"/>
    <dgm:cxn modelId="{C9AC1269-BB8B-4F05-8A0E-1263274DFE13}" type="presParOf" srcId="{ADD4FCD0-503C-4685-A301-F14E0E6FB597}" destId="{F2F1C950-D49F-4475-972F-CFB61F2FC75F}" srcOrd="1" destOrd="0" presId="urn:microsoft.com/office/officeart/2005/8/layout/list1"/>
    <dgm:cxn modelId="{B3F3998C-4E99-4E0B-AE89-DFAC21CA641B}" type="presParOf" srcId="{A6039A45-D9AF-4486-8402-7A2EF2E372A8}" destId="{C7CCC08A-63B2-4225-AE36-0CCF48CC3DFC}" srcOrd="1" destOrd="0" presId="urn:microsoft.com/office/officeart/2005/8/layout/list1"/>
    <dgm:cxn modelId="{FF172B3B-815F-43CE-8B68-A87C7E7F73E3}" type="presParOf" srcId="{A6039A45-D9AF-4486-8402-7A2EF2E372A8}" destId="{BB1521A2-1EA0-47C6-9408-CE1E4F32954F}" srcOrd="2" destOrd="0" presId="urn:microsoft.com/office/officeart/2005/8/layout/list1"/>
    <dgm:cxn modelId="{AA339018-C45F-4F47-86FA-676F16100EDE}" type="presParOf" srcId="{A6039A45-D9AF-4486-8402-7A2EF2E372A8}" destId="{E77725EA-A75F-4718-B8C1-012A3C56852B}" srcOrd="3" destOrd="0" presId="urn:microsoft.com/office/officeart/2005/8/layout/list1"/>
    <dgm:cxn modelId="{B54D5DC1-35A5-440E-B837-BC2657DEB519}" type="presParOf" srcId="{A6039A45-D9AF-4486-8402-7A2EF2E372A8}" destId="{58A20B56-77C1-479A-BC79-4A0418273790}" srcOrd="4" destOrd="0" presId="urn:microsoft.com/office/officeart/2005/8/layout/list1"/>
    <dgm:cxn modelId="{39563FDF-87A9-42E2-BD47-4CC7BBC4EB06}" type="presParOf" srcId="{58A20B56-77C1-479A-BC79-4A0418273790}" destId="{83E41EE3-C2EC-41C8-92CC-A6296D6B0A3C}" srcOrd="0" destOrd="0" presId="urn:microsoft.com/office/officeart/2005/8/layout/list1"/>
    <dgm:cxn modelId="{7AE93DAD-F5B0-405E-A42D-EB93FC4CF1C2}" type="presParOf" srcId="{58A20B56-77C1-479A-BC79-4A0418273790}" destId="{248DEF7C-1CB8-4940-A93A-C9CFD274A9EB}" srcOrd="1" destOrd="0" presId="urn:microsoft.com/office/officeart/2005/8/layout/list1"/>
    <dgm:cxn modelId="{EF30BE4D-AD5E-452A-A771-559CA2196FB6}" type="presParOf" srcId="{A6039A45-D9AF-4486-8402-7A2EF2E372A8}" destId="{F69522CA-65DB-476A-9812-1FFB3DB8E861}" srcOrd="5" destOrd="0" presId="urn:microsoft.com/office/officeart/2005/8/layout/list1"/>
    <dgm:cxn modelId="{8ED25460-1234-4785-9BC0-CF717972D5BF}" type="presParOf" srcId="{A6039A45-D9AF-4486-8402-7A2EF2E372A8}" destId="{94A73EDB-E72A-4E06-93A9-245429DD1537}" srcOrd="6" destOrd="0" presId="urn:microsoft.com/office/officeart/2005/8/layout/list1"/>
    <dgm:cxn modelId="{3CFD2A63-659C-4B97-8A0B-DC6C73073618}" type="presParOf" srcId="{A6039A45-D9AF-4486-8402-7A2EF2E372A8}" destId="{A625FC21-A0E4-433D-B555-2EF18F7666E4}" srcOrd="7" destOrd="0" presId="urn:microsoft.com/office/officeart/2005/8/layout/list1"/>
    <dgm:cxn modelId="{86F1B086-2E44-447E-837A-EDF38EC20C6C}" type="presParOf" srcId="{A6039A45-D9AF-4486-8402-7A2EF2E372A8}" destId="{9A07C4BF-4796-4561-B0A7-3057D24DB859}" srcOrd="8" destOrd="0" presId="urn:microsoft.com/office/officeart/2005/8/layout/list1"/>
    <dgm:cxn modelId="{7BC7A175-FB61-4DC5-8181-20A5DDC7E828}" type="presParOf" srcId="{9A07C4BF-4796-4561-B0A7-3057D24DB859}" destId="{04782472-D207-4C43-8164-2ECCFF257937}" srcOrd="0" destOrd="0" presId="urn:microsoft.com/office/officeart/2005/8/layout/list1"/>
    <dgm:cxn modelId="{564081FF-27B6-4B4A-8831-D7D284C98981}" type="presParOf" srcId="{9A07C4BF-4796-4561-B0A7-3057D24DB859}" destId="{0D3EB58A-8D85-4866-8E51-225382DC9B48}" srcOrd="1" destOrd="0" presId="urn:microsoft.com/office/officeart/2005/8/layout/list1"/>
    <dgm:cxn modelId="{A22C27ED-C534-46B5-ACDB-214EE8BFB28C}" type="presParOf" srcId="{A6039A45-D9AF-4486-8402-7A2EF2E372A8}" destId="{6E8F518D-DABF-442B-8DA5-A4F67579B952}" srcOrd="9" destOrd="0" presId="urn:microsoft.com/office/officeart/2005/8/layout/list1"/>
    <dgm:cxn modelId="{1403D4D1-D340-43BD-A15E-B4AE9892CCC5}" type="presParOf" srcId="{A6039A45-D9AF-4486-8402-7A2EF2E372A8}" destId="{6E9E7068-BE0A-4E8D-BA12-914638B33BA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B01DC6-9295-42E2-9895-EC5B8E4FB98A}" type="doc">
      <dgm:prSet loTypeId="urn:microsoft.com/office/officeart/2005/8/layout/process3" loCatId="process" qsTypeId="urn:microsoft.com/office/officeart/2005/8/quickstyle/3d2#4" qsCatId="3D" csTypeId="urn:microsoft.com/office/officeart/2005/8/colors/accent1_1" csCatId="accent1" phldr="1"/>
      <dgm:spPr/>
      <dgm:t>
        <a:bodyPr/>
        <a:lstStyle/>
        <a:p>
          <a:endParaRPr lang="en-US"/>
        </a:p>
      </dgm:t>
    </dgm:pt>
    <dgm:pt modelId="{105A00C1-9C14-4330-BFB5-24ADB7BB79C9}">
      <dgm:prSet/>
      <dgm:spPr/>
      <dgm:t>
        <a:bodyPr/>
        <a:lstStyle/>
        <a:p>
          <a:pPr algn="ctr" rtl="1"/>
          <a:r>
            <a:rPr lang="fa-IR" dirty="0">
              <a:cs typeface="B Titr" pitchFamily="2" charset="-78"/>
            </a:rPr>
            <a:t>مسائل مرتبط با </a:t>
          </a:r>
          <a:r>
            <a:rPr lang="fa-IR" dirty="0" err="1">
              <a:cs typeface="B Titr" pitchFamily="2" charset="-78"/>
            </a:rPr>
            <a:t>هم‌افزایی</a:t>
          </a:r>
          <a:r>
            <a:rPr lang="fa-IR" dirty="0">
              <a:cs typeface="B Titr" pitchFamily="2" charset="-78"/>
            </a:rPr>
            <a:t>‌ </a:t>
          </a:r>
        </a:p>
      </dgm:t>
    </dgm:pt>
    <dgm:pt modelId="{8D3B2842-004F-4957-A293-004CEDFFA886}" type="parTrans" cxnId="{DD4911D4-5989-41F0-8E5D-FF23EE03F883}">
      <dgm:prSet/>
      <dgm:spPr/>
      <dgm:t>
        <a:bodyPr/>
        <a:lstStyle/>
        <a:p>
          <a:endParaRPr lang="en-US"/>
        </a:p>
      </dgm:t>
    </dgm:pt>
    <dgm:pt modelId="{C8B371BD-4653-49C3-9C1B-6802E2F23C31}" type="sibTrans" cxnId="{DD4911D4-5989-41F0-8E5D-FF23EE03F883}">
      <dgm:prSet/>
      <dgm:spPr/>
      <dgm:t>
        <a:bodyPr/>
        <a:lstStyle/>
        <a:p>
          <a:endParaRPr lang="en-US"/>
        </a:p>
      </dgm:t>
    </dgm:pt>
    <dgm:pt modelId="{48D6252B-CE79-4161-9304-05FB272DFB99}">
      <dgm:prSet/>
      <dgm:spPr/>
      <dgm:t>
        <a:bodyPr/>
        <a:lstStyle/>
        <a:p>
          <a:pPr rtl="1"/>
          <a:r>
            <a:rPr lang="fa-IR" dirty="0">
              <a:cs typeface="B Zar" pitchFamily="2" charset="-78"/>
            </a:rPr>
            <a:t>پیش‌بینی هم‌افزایی‌های احتمالی آتی </a:t>
          </a:r>
          <a:endParaRPr lang="en-US" dirty="0">
            <a:cs typeface="B Zar" pitchFamily="2" charset="-78"/>
          </a:endParaRPr>
        </a:p>
      </dgm:t>
    </dgm:pt>
    <dgm:pt modelId="{1C3A4176-6918-48BE-8CFB-056992DFD881}" type="parTrans" cxnId="{2FAD9879-1F59-474B-B381-76832CA46FD3}">
      <dgm:prSet/>
      <dgm:spPr/>
      <dgm:t>
        <a:bodyPr/>
        <a:lstStyle/>
        <a:p>
          <a:endParaRPr lang="en-US"/>
        </a:p>
      </dgm:t>
    </dgm:pt>
    <dgm:pt modelId="{024AEF9B-8489-488F-9F6E-8EBC9D671A4E}" type="sibTrans" cxnId="{2FAD9879-1F59-474B-B381-76832CA46FD3}">
      <dgm:prSet/>
      <dgm:spPr/>
      <dgm:t>
        <a:bodyPr/>
        <a:lstStyle/>
        <a:p>
          <a:endParaRPr lang="en-US"/>
        </a:p>
      </dgm:t>
    </dgm:pt>
    <dgm:pt modelId="{C6454B7B-4140-4407-A408-D0C73103FDA2}">
      <dgm:prSet/>
      <dgm:spPr/>
      <dgm:t>
        <a:bodyPr/>
        <a:lstStyle/>
        <a:p>
          <a:pPr rtl="1"/>
          <a:r>
            <a:rPr lang="fa-IR" dirty="0">
              <a:cs typeface="B Zar" pitchFamily="2" charset="-78"/>
            </a:rPr>
            <a:t>بررسی </a:t>
          </a:r>
          <a:r>
            <a:rPr lang="fa-IR" dirty="0" err="1">
              <a:cs typeface="B Zar" pitchFamily="2" charset="-78"/>
            </a:rPr>
            <a:t>نحوه‌ی</a:t>
          </a:r>
          <a:r>
            <a:rPr lang="fa-IR" dirty="0">
              <a:cs typeface="B Zar" pitchFamily="2" charset="-78"/>
            </a:rPr>
            <a:t> حصول هم‌افزایی</a:t>
          </a:r>
          <a:endParaRPr lang="en-US" dirty="0">
            <a:cs typeface="B Zar" pitchFamily="2" charset="-78"/>
          </a:endParaRPr>
        </a:p>
      </dgm:t>
    </dgm:pt>
    <dgm:pt modelId="{75CBB310-C840-4452-8AE3-215607D323C5}" type="parTrans" cxnId="{03DA7E08-77FB-4A65-B94C-2E23D6D65B44}">
      <dgm:prSet/>
      <dgm:spPr/>
      <dgm:t>
        <a:bodyPr/>
        <a:lstStyle/>
        <a:p>
          <a:endParaRPr lang="en-US"/>
        </a:p>
      </dgm:t>
    </dgm:pt>
    <dgm:pt modelId="{B99A2022-8B72-4B71-A9CE-F01838AEF56B}" type="sibTrans" cxnId="{03DA7E08-77FB-4A65-B94C-2E23D6D65B44}">
      <dgm:prSet/>
      <dgm:spPr/>
      <dgm:t>
        <a:bodyPr/>
        <a:lstStyle/>
        <a:p>
          <a:endParaRPr lang="en-US"/>
        </a:p>
      </dgm:t>
    </dgm:pt>
    <dgm:pt modelId="{A2FC2609-5478-4060-BECB-574467F5F17C}">
      <dgm:prSet/>
      <dgm:spPr/>
      <dgm:t>
        <a:bodyPr/>
        <a:lstStyle/>
        <a:p>
          <a:pPr rtl="1"/>
          <a:r>
            <a:rPr lang="fa-IR" dirty="0">
              <a:cs typeface="B Zar" pitchFamily="2" charset="-78"/>
            </a:rPr>
            <a:t>برآورد هزینه‌های حصول هم‌افزایی </a:t>
          </a:r>
          <a:endParaRPr lang="en-US" dirty="0">
            <a:cs typeface="B Zar" pitchFamily="2" charset="-78"/>
          </a:endParaRPr>
        </a:p>
      </dgm:t>
    </dgm:pt>
    <dgm:pt modelId="{33BD2BB3-619B-4B10-B3EA-FBD374B5FE5F}" type="parTrans" cxnId="{A5D165B1-8201-473D-BA1E-0B68BBF86738}">
      <dgm:prSet/>
      <dgm:spPr/>
      <dgm:t>
        <a:bodyPr/>
        <a:lstStyle/>
        <a:p>
          <a:endParaRPr lang="en-US"/>
        </a:p>
      </dgm:t>
    </dgm:pt>
    <dgm:pt modelId="{D6A5152D-5E1F-4DE9-8E1A-206B9EC170C2}" type="sibTrans" cxnId="{A5D165B1-8201-473D-BA1E-0B68BBF86738}">
      <dgm:prSet/>
      <dgm:spPr/>
      <dgm:t>
        <a:bodyPr/>
        <a:lstStyle/>
        <a:p>
          <a:endParaRPr lang="en-US"/>
        </a:p>
      </dgm:t>
    </dgm:pt>
    <dgm:pt modelId="{492CB30B-00B0-47ED-B286-6EE8B1CD3B0D}">
      <dgm:prSet/>
      <dgm:spPr/>
      <dgm:t>
        <a:bodyPr/>
        <a:lstStyle/>
        <a:p>
          <a:pPr rtl="1"/>
          <a:r>
            <a:rPr lang="fa-IR" dirty="0">
              <a:cs typeface="B Zar" pitchFamily="2" charset="-78"/>
            </a:rPr>
            <a:t>ارزیابی </a:t>
          </a:r>
          <a:r>
            <a:rPr lang="fa-IR" dirty="0" err="1">
              <a:cs typeface="B Zar" pitchFamily="2" charset="-78"/>
            </a:rPr>
            <a:t>دوره‌ی</a:t>
          </a:r>
          <a:r>
            <a:rPr lang="fa-IR" dirty="0">
              <a:cs typeface="B Zar" pitchFamily="2" charset="-78"/>
            </a:rPr>
            <a:t> تداوم هم‌افزایی </a:t>
          </a:r>
          <a:endParaRPr lang="en-US" dirty="0">
            <a:cs typeface="B Zar" pitchFamily="2" charset="-78"/>
          </a:endParaRPr>
        </a:p>
      </dgm:t>
    </dgm:pt>
    <dgm:pt modelId="{632218EB-DAD6-4860-BD4B-A3601062D471}" type="parTrans" cxnId="{91EE5A4A-77CF-4457-87F6-28DEB9241516}">
      <dgm:prSet/>
      <dgm:spPr/>
      <dgm:t>
        <a:bodyPr/>
        <a:lstStyle/>
        <a:p>
          <a:endParaRPr lang="en-US"/>
        </a:p>
      </dgm:t>
    </dgm:pt>
    <dgm:pt modelId="{259E6574-90A5-473E-BED0-06CD91D2B5C2}" type="sibTrans" cxnId="{91EE5A4A-77CF-4457-87F6-28DEB9241516}">
      <dgm:prSet/>
      <dgm:spPr/>
      <dgm:t>
        <a:bodyPr/>
        <a:lstStyle/>
        <a:p>
          <a:endParaRPr lang="en-US"/>
        </a:p>
      </dgm:t>
    </dgm:pt>
    <dgm:pt modelId="{B440EAEF-A178-4739-9D25-BCD4ED16F6B2}" type="pres">
      <dgm:prSet presAssocID="{66B01DC6-9295-42E2-9895-EC5B8E4FB98A}" presName="linearFlow" presStyleCnt="0">
        <dgm:presLayoutVars>
          <dgm:dir/>
          <dgm:animLvl val="lvl"/>
          <dgm:resizeHandles val="exact"/>
        </dgm:presLayoutVars>
      </dgm:prSet>
      <dgm:spPr/>
    </dgm:pt>
    <dgm:pt modelId="{8C3DB7FB-7911-4F8E-A179-E423F80B17E7}" type="pres">
      <dgm:prSet presAssocID="{105A00C1-9C14-4330-BFB5-24ADB7BB79C9}" presName="composite" presStyleCnt="0"/>
      <dgm:spPr/>
    </dgm:pt>
    <dgm:pt modelId="{DB9C3B68-9ED5-4121-82BE-693200D965E1}" type="pres">
      <dgm:prSet presAssocID="{105A00C1-9C14-4330-BFB5-24ADB7BB79C9}" presName="parTx" presStyleLbl="node1" presStyleIdx="0" presStyleCnt="1">
        <dgm:presLayoutVars>
          <dgm:chMax val="0"/>
          <dgm:chPref val="0"/>
          <dgm:bulletEnabled val="1"/>
        </dgm:presLayoutVars>
      </dgm:prSet>
      <dgm:spPr/>
    </dgm:pt>
    <dgm:pt modelId="{F7CA290D-DDEB-4033-8D68-E29FAC648051}" type="pres">
      <dgm:prSet presAssocID="{105A00C1-9C14-4330-BFB5-24ADB7BB79C9}" presName="parSh" presStyleLbl="node1" presStyleIdx="0" presStyleCnt="1" custLinFactNeighborX="0"/>
      <dgm:spPr/>
    </dgm:pt>
    <dgm:pt modelId="{C034420A-72A2-46CD-A1E1-9EB06045EB99}" type="pres">
      <dgm:prSet presAssocID="{105A00C1-9C14-4330-BFB5-24ADB7BB79C9}" presName="desTx" presStyleLbl="fgAcc1" presStyleIdx="0" presStyleCnt="1">
        <dgm:presLayoutVars>
          <dgm:bulletEnabled val="1"/>
        </dgm:presLayoutVars>
      </dgm:prSet>
      <dgm:spPr/>
    </dgm:pt>
  </dgm:ptLst>
  <dgm:cxnLst>
    <dgm:cxn modelId="{91EE5A4A-77CF-4457-87F6-28DEB9241516}" srcId="{105A00C1-9C14-4330-BFB5-24ADB7BB79C9}" destId="{492CB30B-00B0-47ED-B286-6EE8B1CD3B0D}" srcOrd="3" destOrd="0" parTransId="{632218EB-DAD6-4860-BD4B-A3601062D471}" sibTransId="{259E6574-90A5-473E-BED0-06CD91D2B5C2}"/>
    <dgm:cxn modelId="{34C4984C-D214-4237-837B-A1D7E4742ED6}" type="presOf" srcId="{A2FC2609-5478-4060-BECB-574467F5F17C}" destId="{C034420A-72A2-46CD-A1E1-9EB06045EB99}" srcOrd="0" destOrd="2" presId="urn:microsoft.com/office/officeart/2005/8/layout/process3"/>
    <dgm:cxn modelId="{4D626D82-3B40-41F5-9AAF-C7E519D83DE9}" type="presOf" srcId="{105A00C1-9C14-4330-BFB5-24ADB7BB79C9}" destId="{DB9C3B68-9ED5-4121-82BE-693200D965E1}" srcOrd="0" destOrd="0" presId="urn:microsoft.com/office/officeart/2005/8/layout/process3"/>
    <dgm:cxn modelId="{D72D860C-F620-496B-8F21-E4B33A2D8779}" type="presOf" srcId="{66B01DC6-9295-42E2-9895-EC5B8E4FB98A}" destId="{B440EAEF-A178-4739-9D25-BCD4ED16F6B2}" srcOrd="0" destOrd="0" presId="urn:microsoft.com/office/officeart/2005/8/layout/process3"/>
    <dgm:cxn modelId="{C3D4C230-9F1D-4B35-9D54-27E2386291B0}" type="presOf" srcId="{492CB30B-00B0-47ED-B286-6EE8B1CD3B0D}" destId="{C034420A-72A2-46CD-A1E1-9EB06045EB99}" srcOrd="0" destOrd="3" presId="urn:microsoft.com/office/officeart/2005/8/layout/process3"/>
    <dgm:cxn modelId="{2FAD9879-1F59-474B-B381-76832CA46FD3}" srcId="{105A00C1-9C14-4330-BFB5-24ADB7BB79C9}" destId="{48D6252B-CE79-4161-9304-05FB272DFB99}" srcOrd="0" destOrd="0" parTransId="{1C3A4176-6918-48BE-8CFB-056992DFD881}" sibTransId="{024AEF9B-8489-488F-9F6E-8EBC9D671A4E}"/>
    <dgm:cxn modelId="{A6C0A4C6-33B6-4785-86A1-6A9285967067}" type="presOf" srcId="{105A00C1-9C14-4330-BFB5-24ADB7BB79C9}" destId="{F7CA290D-DDEB-4033-8D68-E29FAC648051}" srcOrd="1" destOrd="0" presId="urn:microsoft.com/office/officeart/2005/8/layout/process3"/>
    <dgm:cxn modelId="{03DA7E08-77FB-4A65-B94C-2E23D6D65B44}" srcId="{105A00C1-9C14-4330-BFB5-24ADB7BB79C9}" destId="{C6454B7B-4140-4407-A408-D0C73103FDA2}" srcOrd="1" destOrd="0" parTransId="{75CBB310-C840-4452-8AE3-215607D323C5}" sibTransId="{B99A2022-8B72-4B71-A9CE-F01838AEF56B}"/>
    <dgm:cxn modelId="{A5D165B1-8201-473D-BA1E-0B68BBF86738}" srcId="{105A00C1-9C14-4330-BFB5-24ADB7BB79C9}" destId="{A2FC2609-5478-4060-BECB-574467F5F17C}" srcOrd="2" destOrd="0" parTransId="{33BD2BB3-619B-4B10-B3EA-FBD374B5FE5F}" sibTransId="{D6A5152D-5E1F-4DE9-8E1A-206B9EC170C2}"/>
    <dgm:cxn modelId="{DD4911D4-5989-41F0-8E5D-FF23EE03F883}" srcId="{66B01DC6-9295-42E2-9895-EC5B8E4FB98A}" destId="{105A00C1-9C14-4330-BFB5-24ADB7BB79C9}" srcOrd="0" destOrd="0" parTransId="{8D3B2842-004F-4957-A293-004CEDFFA886}" sibTransId="{C8B371BD-4653-49C3-9C1B-6802E2F23C31}"/>
    <dgm:cxn modelId="{C222D086-FF4D-49DD-AFAF-E24F33E0DE18}" type="presOf" srcId="{48D6252B-CE79-4161-9304-05FB272DFB99}" destId="{C034420A-72A2-46CD-A1E1-9EB06045EB99}" srcOrd="0" destOrd="0" presId="urn:microsoft.com/office/officeart/2005/8/layout/process3"/>
    <dgm:cxn modelId="{F77BB9BB-D283-45F2-B4AB-0CA57E4688E1}" type="presOf" srcId="{C6454B7B-4140-4407-A408-D0C73103FDA2}" destId="{C034420A-72A2-46CD-A1E1-9EB06045EB99}" srcOrd="0" destOrd="1" presId="urn:microsoft.com/office/officeart/2005/8/layout/process3"/>
    <dgm:cxn modelId="{BA33AF33-E742-47B2-A9F8-BDAD3B173450}" type="presParOf" srcId="{B440EAEF-A178-4739-9D25-BCD4ED16F6B2}" destId="{8C3DB7FB-7911-4F8E-A179-E423F80B17E7}" srcOrd="0" destOrd="0" presId="urn:microsoft.com/office/officeart/2005/8/layout/process3"/>
    <dgm:cxn modelId="{ECB7339C-E096-4486-A815-FA49BADB4518}" type="presParOf" srcId="{8C3DB7FB-7911-4F8E-A179-E423F80B17E7}" destId="{DB9C3B68-9ED5-4121-82BE-693200D965E1}" srcOrd="0" destOrd="0" presId="urn:microsoft.com/office/officeart/2005/8/layout/process3"/>
    <dgm:cxn modelId="{D5FD1258-C138-47A5-9FB8-ED998F91D8F7}" type="presParOf" srcId="{8C3DB7FB-7911-4F8E-A179-E423F80B17E7}" destId="{F7CA290D-DDEB-4033-8D68-E29FAC648051}" srcOrd="1" destOrd="0" presId="urn:microsoft.com/office/officeart/2005/8/layout/process3"/>
    <dgm:cxn modelId="{3C657AC8-3973-47B6-A9DA-50D622B94929}" type="presParOf" srcId="{8C3DB7FB-7911-4F8E-A179-E423F80B17E7}" destId="{C034420A-72A2-46CD-A1E1-9EB06045EB9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F7126-1273-4DD0-A8C1-F0F992CC74B3}">
      <dsp:nvSpPr>
        <dsp:cNvPr id="0" name=""/>
        <dsp:cNvSpPr/>
      </dsp:nvSpPr>
      <dsp:spPr>
        <a:xfrm>
          <a:off x="0" y="65085"/>
          <a:ext cx="7772400" cy="8783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fa-IR" sz="2800" kern="1200" dirty="0">
              <a:cs typeface="B Titr" pitchFamily="2" charset="-78"/>
            </a:rPr>
            <a:t>روش‌های مختلف رشد بنگاه</a:t>
          </a:r>
          <a:endParaRPr lang="en-US" sz="2800" kern="1200" dirty="0">
            <a:cs typeface="B Titr" pitchFamily="2" charset="-78"/>
          </a:endParaRPr>
        </a:p>
      </dsp:txBody>
      <dsp:txXfrm>
        <a:off x="0" y="65085"/>
        <a:ext cx="7772400" cy="878355"/>
      </dsp:txXfrm>
    </dsp:sp>
    <dsp:sp modelId="{CE996969-A7BB-4846-B46B-F8B5656AE5FD}">
      <dsp:nvSpPr>
        <dsp:cNvPr id="0" name=""/>
        <dsp:cNvSpPr/>
      </dsp:nvSpPr>
      <dsp:spPr>
        <a:xfrm>
          <a:off x="0" y="943440"/>
          <a:ext cx="7772400" cy="34586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fa-IR" sz="2800" kern="1200" dirty="0">
              <a:cs typeface="B Zar" pitchFamily="2" charset="-78"/>
            </a:rPr>
            <a:t>رشد ارگانیک </a:t>
          </a:r>
          <a:endParaRPr lang="en-US" sz="2800" kern="1200" dirty="0">
            <a:cs typeface="B Zar" pitchFamily="2" charset="-78"/>
          </a:endParaRPr>
        </a:p>
        <a:p>
          <a:pPr marL="285750" lvl="1" indent="-285750" algn="r" defTabSz="1244600" rtl="1">
            <a:lnSpc>
              <a:spcPct val="90000"/>
            </a:lnSpc>
            <a:spcBef>
              <a:spcPct val="0"/>
            </a:spcBef>
            <a:spcAft>
              <a:spcPct val="15000"/>
            </a:spcAft>
            <a:buChar char="•"/>
          </a:pPr>
          <a:r>
            <a:rPr lang="fa-IR" sz="2800" kern="1200" dirty="0">
              <a:cs typeface="B Zar" pitchFamily="2" charset="-78"/>
            </a:rPr>
            <a:t>تحت لیسانس</a:t>
          </a:r>
          <a:endParaRPr lang="en-US" sz="2800" kern="1200" dirty="0">
            <a:cs typeface="B Zar" pitchFamily="2" charset="-78"/>
          </a:endParaRPr>
        </a:p>
        <a:p>
          <a:pPr marL="285750" lvl="1" indent="-285750" algn="r" defTabSz="1244600" rtl="1">
            <a:lnSpc>
              <a:spcPct val="90000"/>
            </a:lnSpc>
            <a:spcBef>
              <a:spcPct val="0"/>
            </a:spcBef>
            <a:spcAft>
              <a:spcPct val="15000"/>
            </a:spcAft>
            <a:buChar char="•"/>
          </a:pPr>
          <a:r>
            <a:rPr lang="fa-IR" sz="2800" kern="1200" dirty="0">
              <a:cs typeface="B Zar" pitchFamily="2" charset="-78"/>
            </a:rPr>
            <a:t>مشارکت عملی (</a:t>
          </a:r>
          <a:r>
            <a:rPr lang="en-US" sz="2800" kern="1200" dirty="0">
              <a:cs typeface="B Zar" pitchFamily="2" charset="-78"/>
            </a:rPr>
            <a:t>joint venture</a:t>
          </a:r>
          <a:r>
            <a:rPr lang="fa-IR" sz="2800" kern="1200" dirty="0">
              <a:cs typeface="B Zar" pitchFamily="2" charset="-78"/>
            </a:rPr>
            <a:t> )</a:t>
          </a:r>
          <a:endParaRPr lang="en-US" sz="2800" kern="1200" dirty="0">
            <a:cs typeface="B Zar" pitchFamily="2" charset="-78"/>
          </a:endParaRPr>
        </a:p>
        <a:p>
          <a:pPr marL="285750" lvl="1" indent="-285750" algn="r" defTabSz="1244600" rtl="1">
            <a:lnSpc>
              <a:spcPct val="90000"/>
            </a:lnSpc>
            <a:spcBef>
              <a:spcPct val="0"/>
            </a:spcBef>
            <a:spcAft>
              <a:spcPct val="15000"/>
            </a:spcAft>
            <a:buChar char="•"/>
          </a:pPr>
          <a:r>
            <a:rPr lang="fa-IR" sz="2800" kern="1200" dirty="0" err="1">
              <a:cs typeface="B Zar" pitchFamily="2" charset="-78"/>
            </a:rPr>
            <a:t>قبضه‌ی</a:t>
          </a:r>
          <a:r>
            <a:rPr lang="fa-IR" sz="2800" kern="1200" dirty="0">
              <a:cs typeface="B Zar" pitchFamily="2" charset="-78"/>
            </a:rPr>
            <a:t> مالکیت</a:t>
          </a:r>
          <a:endParaRPr lang="en-US" sz="2800" kern="1200" dirty="0">
            <a:cs typeface="B Zar" pitchFamily="2" charset="-78"/>
          </a:endParaRPr>
        </a:p>
        <a:p>
          <a:pPr marL="285750" lvl="1" indent="-285750" algn="r" defTabSz="1244600" rtl="1">
            <a:lnSpc>
              <a:spcPct val="90000"/>
            </a:lnSpc>
            <a:spcBef>
              <a:spcPct val="0"/>
            </a:spcBef>
            <a:spcAft>
              <a:spcPct val="15000"/>
            </a:spcAft>
            <a:buChar char="•"/>
          </a:pPr>
          <a:r>
            <a:rPr lang="fa-IR" sz="2800" kern="1200" dirty="0">
              <a:cs typeface="B Zar" pitchFamily="2" charset="-78"/>
            </a:rPr>
            <a:t>ادغام</a:t>
          </a:r>
        </a:p>
      </dsp:txBody>
      <dsp:txXfrm>
        <a:off x="0" y="943440"/>
        <a:ext cx="7772400" cy="3458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9F2BE-E9F9-476A-AF30-DE41C2F74570}">
      <dsp:nvSpPr>
        <dsp:cNvPr id="0" name=""/>
        <dsp:cNvSpPr/>
      </dsp:nvSpPr>
      <dsp:spPr>
        <a:xfrm>
          <a:off x="1317545" y="0"/>
          <a:ext cx="4467225" cy="4467225"/>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F493BA-5A67-474B-A567-3DC1E79C6449}">
      <dsp:nvSpPr>
        <dsp:cNvPr id="0" name=""/>
        <dsp:cNvSpPr/>
      </dsp:nvSpPr>
      <dsp:spPr>
        <a:xfrm>
          <a:off x="3551158" y="447158"/>
          <a:ext cx="2903696" cy="635183"/>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cs typeface="B Zar" pitchFamily="2" charset="-78"/>
            </a:rPr>
            <a:t>افزايش قدرت بازار</a:t>
          </a:r>
          <a:endParaRPr lang="en-US" sz="1600" kern="1200" dirty="0">
            <a:cs typeface="B Zar" pitchFamily="2" charset="-78"/>
          </a:endParaRPr>
        </a:p>
      </dsp:txBody>
      <dsp:txXfrm>
        <a:off x="3582165" y="478165"/>
        <a:ext cx="2841682" cy="573169"/>
      </dsp:txXfrm>
    </dsp:sp>
    <dsp:sp modelId="{2BDEF628-4218-4E69-B5EE-E62655D76216}">
      <dsp:nvSpPr>
        <dsp:cNvPr id="0" name=""/>
        <dsp:cNvSpPr/>
      </dsp:nvSpPr>
      <dsp:spPr>
        <a:xfrm>
          <a:off x="3551158" y="1161740"/>
          <a:ext cx="2903696" cy="635183"/>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cs typeface="B Zar" pitchFamily="2" charset="-78"/>
            </a:rPr>
            <a:t>كاهش دامن</a:t>
          </a:r>
          <a:r>
            <a:rPr lang="fa-IR" sz="1600" kern="1200" dirty="0" err="1">
              <a:cs typeface="B Zar" pitchFamily="2" charset="-78"/>
            </a:rPr>
            <a:t>ه‌ی</a:t>
          </a:r>
          <a:r>
            <a:rPr lang="ar-SA" sz="1600" kern="1200" dirty="0">
              <a:cs typeface="B Zar" pitchFamily="2" charset="-78"/>
            </a:rPr>
            <a:t> ريسك </a:t>
          </a:r>
          <a:endParaRPr lang="en-US" sz="1600" kern="1200" dirty="0">
            <a:cs typeface="B Zar" pitchFamily="2" charset="-78"/>
          </a:endParaRPr>
        </a:p>
      </dsp:txBody>
      <dsp:txXfrm>
        <a:off x="3582165" y="1192747"/>
        <a:ext cx="2841682" cy="573169"/>
      </dsp:txXfrm>
    </dsp:sp>
    <dsp:sp modelId="{3CFA6FFF-AF04-4295-B92A-BD825B62BB6B}">
      <dsp:nvSpPr>
        <dsp:cNvPr id="0" name=""/>
        <dsp:cNvSpPr/>
      </dsp:nvSpPr>
      <dsp:spPr>
        <a:xfrm>
          <a:off x="3551158" y="1876321"/>
          <a:ext cx="2903696" cy="635183"/>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cs typeface="B Zar" pitchFamily="2" charset="-78"/>
            </a:rPr>
            <a:t>گريز از رقابت</a:t>
          </a:r>
          <a:endParaRPr lang="en-US" sz="1600" kern="1200" dirty="0">
            <a:cs typeface="B Zar" pitchFamily="2" charset="-78"/>
          </a:endParaRPr>
        </a:p>
      </dsp:txBody>
      <dsp:txXfrm>
        <a:off x="3582165" y="1907328"/>
        <a:ext cx="2841682" cy="573169"/>
      </dsp:txXfrm>
    </dsp:sp>
    <dsp:sp modelId="{683FA75E-4F7F-4CAE-AF6D-1AAB0B5BDC17}">
      <dsp:nvSpPr>
        <dsp:cNvPr id="0" name=""/>
        <dsp:cNvSpPr/>
      </dsp:nvSpPr>
      <dsp:spPr>
        <a:xfrm>
          <a:off x="3551158" y="2590903"/>
          <a:ext cx="2903696" cy="635183"/>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cs typeface="B Zar" pitchFamily="2" charset="-78"/>
            </a:rPr>
            <a:t>سرعت</a:t>
          </a:r>
          <a:r>
            <a:rPr lang="fa-IR" sz="1600" kern="1200" dirty="0">
              <a:cs typeface="B Zar" pitchFamily="2" charset="-78"/>
            </a:rPr>
            <a:t>‌</a:t>
          </a:r>
          <a:r>
            <a:rPr lang="ar-SA" sz="1600" kern="1200" dirty="0">
              <a:cs typeface="B Zar" pitchFamily="2" charset="-78"/>
            </a:rPr>
            <a:t>دادن به بازار </a:t>
          </a:r>
          <a:endParaRPr lang="fa-IR" sz="1600" kern="1200" dirty="0">
            <a:cs typeface="B Zar" pitchFamily="2" charset="-78"/>
          </a:endParaRPr>
        </a:p>
      </dsp:txBody>
      <dsp:txXfrm>
        <a:off x="3582165" y="2621910"/>
        <a:ext cx="2841682" cy="573169"/>
      </dsp:txXfrm>
    </dsp:sp>
    <dsp:sp modelId="{92638641-77EE-484C-8EE0-CF51542E1FB8}">
      <dsp:nvSpPr>
        <dsp:cNvPr id="0" name=""/>
        <dsp:cNvSpPr/>
      </dsp:nvSpPr>
      <dsp:spPr>
        <a:xfrm>
          <a:off x="3551158" y="3305484"/>
          <a:ext cx="2903696" cy="635183"/>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fa-IR" sz="1600" kern="1200" dirty="0">
              <a:cs typeface="B Zar" pitchFamily="2" charset="-78"/>
            </a:rPr>
            <a:t>استفاده از مزیت‌های بازده به مقیاس</a:t>
          </a:r>
          <a:endParaRPr lang="en-US" sz="1600" kern="1200" dirty="0">
            <a:cs typeface="B Zar" pitchFamily="2" charset="-78"/>
          </a:endParaRPr>
        </a:p>
      </dsp:txBody>
      <dsp:txXfrm>
        <a:off x="3582165" y="3336491"/>
        <a:ext cx="2841682" cy="5731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F4F87-B8CA-4174-80D4-809FF3A3C41A}">
      <dsp:nvSpPr>
        <dsp:cNvPr id="0" name=""/>
        <dsp:cNvSpPr/>
      </dsp:nvSpPr>
      <dsp:spPr>
        <a:xfrm>
          <a:off x="1317545" y="0"/>
          <a:ext cx="4467225" cy="4467225"/>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31D07C-1E31-4301-ABBC-D1A54C72359D}">
      <dsp:nvSpPr>
        <dsp:cNvPr id="0" name=""/>
        <dsp:cNvSpPr/>
      </dsp:nvSpPr>
      <dsp:spPr>
        <a:xfrm>
          <a:off x="3551158" y="447158"/>
          <a:ext cx="2903696" cy="793979"/>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fa-IR" sz="1900" kern="1200" dirty="0">
              <a:cs typeface="B Zar" pitchFamily="2" charset="-78"/>
            </a:rPr>
            <a:t>بهبود ساختار مالی شرکت</a:t>
          </a:r>
          <a:endParaRPr lang="en-US" sz="1900" kern="1200" dirty="0">
            <a:cs typeface="B Zar" pitchFamily="2" charset="-78"/>
          </a:endParaRPr>
        </a:p>
      </dsp:txBody>
      <dsp:txXfrm>
        <a:off x="3589917" y="485917"/>
        <a:ext cx="2826178" cy="716461"/>
      </dsp:txXfrm>
    </dsp:sp>
    <dsp:sp modelId="{2A562811-B55D-43B3-8471-51B2A0CF7EBB}">
      <dsp:nvSpPr>
        <dsp:cNvPr id="0" name=""/>
        <dsp:cNvSpPr/>
      </dsp:nvSpPr>
      <dsp:spPr>
        <a:xfrm>
          <a:off x="3551158" y="1340385"/>
          <a:ext cx="2903696" cy="793979"/>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fa-IR" sz="1900" kern="1200" dirty="0">
              <a:cs typeface="B Zar" pitchFamily="2" charset="-78"/>
            </a:rPr>
            <a:t>خرید زیر قیمت شرکت‌ها</a:t>
          </a:r>
          <a:endParaRPr lang="en-US" sz="1900" kern="1200" dirty="0">
            <a:cs typeface="B Zar" pitchFamily="2" charset="-78"/>
          </a:endParaRPr>
        </a:p>
      </dsp:txBody>
      <dsp:txXfrm>
        <a:off x="3589917" y="1379144"/>
        <a:ext cx="2826178" cy="716461"/>
      </dsp:txXfrm>
    </dsp:sp>
    <dsp:sp modelId="{7D165CAF-A7D9-4982-92A5-B6425368F5BB}">
      <dsp:nvSpPr>
        <dsp:cNvPr id="0" name=""/>
        <dsp:cNvSpPr/>
      </dsp:nvSpPr>
      <dsp:spPr>
        <a:xfrm>
          <a:off x="3551158" y="2233612"/>
          <a:ext cx="2903696" cy="793979"/>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fa-IR" sz="1900" kern="1200" dirty="0">
              <a:cs typeface="B Zar" pitchFamily="2" charset="-78"/>
            </a:rPr>
            <a:t>فرار از مالیات</a:t>
          </a:r>
          <a:endParaRPr lang="en-US" sz="1900" kern="1200" dirty="0">
            <a:cs typeface="B Zar" pitchFamily="2" charset="-78"/>
          </a:endParaRPr>
        </a:p>
      </dsp:txBody>
      <dsp:txXfrm>
        <a:off x="3589917" y="2272371"/>
        <a:ext cx="2826178" cy="716461"/>
      </dsp:txXfrm>
    </dsp:sp>
    <dsp:sp modelId="{5F4FBF6C-C49C-4E2F-B2B2-D8E40DB2DFBD}">
      <dsp:nvSpPr>
        <dsp:cNvPr id="0" name=""/>
        <dsp:cNvSpPr/>
      </dsp:nvSpPr>
      <dsp:spPr>
        <a:xfrm>
          <a:off x="3551158" y="3126839"/>
          <a:ext cx="2903696" cy="793979"/>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fa-IR" sz="1900" kern="1200" dirty="0">
              <a:cs typeface="B Zar" pitchFamily="2" charset="-78"/>
            </a:rPr>
            <a:t>خلق غول‌ها  و امپراتوری‌ها اقتصادی</a:t>
          </a:r>
          <a:endParaRPr lang="en-US" sz="1900" kern="1200" dirty="0">
            <a:cs typeface="B Zar" pitchFamily="2" charset="-78"/>
          </a:endParaRPr>
        </a:p>
      </dsp:txBody>
      <dsp:txXfrm>
        <a:off x="3589917" y="3165598"/>
        <a:ext cx="2826178" cy="7164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8D03D-DBDB-41C3-9AC2-593086189354}">
      <dsp:nvSpPr>
        <dsp:cNvPr id="0" name=""/>
        <dsp:cNvSpPr/>
      </dsp:nvSpPr>
      <dsp:spPr>
        <a:xfrm>
          <a:off x="4116" y="818033"/>
          <a:ext cx="2831157" cy="2831157"/>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fa-IR" sz="6500" kern="1200" dirty="0"/>
            <a:t>اندازه</a:t>
          </a:r>
          <a:endParaRPr lang="en-US" sz="6500" kern="1200" dirty="0"/>
        </a:p>
      </dsp:txBody>
      <dsp:txXfrm>
        <a:off x="418729" y="1232646"/>
        <a:ext cx="2001931" cy="2001931"/>
      </dsp:txXfrm>
    </dsp:sp>
    <dsp:sp modelId="{2D238B8D-B4C2-4AE4-BF16-46464F0B9C21}">
      <dsp:nvSpPr>
        <dsp:cNvPr id="0" name=""/>
        <dsp:cNvSpPr/>
      </dsp:nvSpPr>
      <dsp:spPr>
        <a:xfrm>
          <a:off x="3065164" y="1412576"/>
          <a:ext cx="1642071" cy="1642071"/>
        </a:xfrm>
        <a:prstGeom prst="mathEqual">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3282821" y="1750843"/>
        <a:ext cx="1206757" cy="965537"/>
      </dsp:txXfrm>
    </dsp:sp>
    <dsp:sp modelId="{401D223C-0273-436F-AC07-3FC7265CB5AF}">
      <dsp:nvSpPr>
        <dsp:cNvPr id="0" name=""/>
        <dsp:cNvSpPr/>
      </dsp:nvSpPr>
      <dsp:spPr>
        <a:xfrm>
          <a:off x="4937125" y="818033"/>
          <a:ext cx="2831157" cy="2831157"/>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fa-IR" sz="6500" kern="1200" dirty="0"/>
            <a:t>قدرت</a:t>
          </a:r>
          <a:endParaRPr lang="en-US" sz="6500" kern="1200" dirty="0"/>
        </a:p>
      </dsp:txBody>
      <dsp:txXfrm>
        <a:off x="5351738" y="1232646"/>
        <a:ext cx="2001931" cy="20019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9227-3838-4F26-8608-3F899EC963D6}">
      <dsp:nvSpPr>
        <dsp:cNvPr id="0" name=""/>
        <dsp:cNvSpPr/>
      </dsp:nvSpPr>
      <dsp:spPr>
        <a:xfrm>
          <a:off x="2082" y="122434"/>
          <a:ext cx="3218259" cy="1287303"/>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1">
            <a:lnSpc>
              <a:spcPct val="90000"/>
            </a:lnSpc>
            <a:spcBef>
              <a:spcPct val="0"/>
            </a:spcBef>
            <a:spcAft>
              <a:spcPct val="35000"/>
            </a:spcAft>
            <a:buNone/>
          </a:pPr>
          <a:r>
            <a:rPr lang="fa-IR" sz="1500" kern="1200" dirty="0" err="1">
              <a:cs typeface="B Titr" pitchFamily="2" charset="-78"/>
            </a:rPr>
            <a:t>قبضه‌ی</a:t>
          </a:r>
          <a:r>
            <a:rPr lang="fa-IR" sz="1500" kern="1200" dirty="0">
              <a:cs typeface="B Titr" pitchFamily="2" charset="-78"/>
            </a:rPr>
            <a:t> مالکیت </a:t>
          </a:r>
          <a:r>
            <a:rPr lang="fa-IR" sz="1500" kern="1200" dirty="0" err="1">
              <a:cs typeface="B Titr" pitchFamily="2" charset="-78"/>
            </a:rPr>
            <a:t>شرکت‌های</a:t>
          </a:r>
          <a:r>
            <a:rPr lang="fa-IR" sz="1500" kern="1200" dirty="0">
              <a:cs typeface="B Titr" pitchFamily="2" charset="-78"/>
            </a:rPr>
            <a:t> </a:t>
          </a:r>
          <a:r>
            <a:rPr lang="fa-IR" sz="1500" kern="1200" dirty="0" err="1">
              <a:cs typeface="B Titr" pitchFamily="2" charset="-78"/>
            </a:rPr>
            <a:t>تولیدکننده‌ی</a:t>
          </a:r>
          <a:r>
            <a:rPr lang="fa-IR" sz="1500" kern="1200" dirty="0">
              <a:cs typeface="B Titr" pitchFamily="2" charset="-78"/>
            </a:rPr>
            <a:t> مواد اولیه</a:t>
          </a:r>
        </a:p>
      </dsp:txBody>
      <dsp:txXfrm>
        <a:off x="645734" y="122434"/>
        <a:ext cx="1930956" cy="1287303"/>
      </dsp:txXfrm>
    </dsp:sp>
    <dsp:sp modelId="{33026921-9D73-4B81-829C-990876FA7643}">
      <dsp:nvSpPr>
        <dsp:cNvPr id="0" name=""/>
        <dsp:cNvSpPr/>
      </dsp:nvSpPr>
      <dsp:spPr>
        <a:xfrm>
          <a:off x="2801968" y="231855"/>
          <a:ext cx="2671155" cy="1068462"/>
        </a:xfrm>
        <a:prstGeom prst="chevron">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cs typeface="B Zar" pitchFamily="2" charset="-78"/>
            </a:rPr>
            <a:t>ریسک عدم تامین به موقع و به قیمت مناسب مواد اولیه شرکت کاهش می‌یابد. </a:t>
          </a:r>
        </a:p>
      </dsp:txBody>
      <dsp:txXfrm>
        <a:off x="3336199" y="231855"/>
        <a:ext cx="1602693" cy="1068462"/>
      </dsp:txXfrm>
    </dsp:sp>
    <dsp:sp modelId="{2549495E-3091-48CC-9BA3-F8C4C59CA8DE}">
      <dsp:nvSpPr>
        <dsp:cNvPr id="0" name=""/>
        <dsp:cNvSpPr/>
      </dsp:nvSpPr>
      <dsp:spPr>
        <a:xfrm>
          <a:off x="2082" y="1589960"/>
          <a:ext cx="3218259" cy="1287303"/>
        </a:xfrm>
        <a:prstGeom prst="chevron">
          <a:avLst/>
        </a:prstGeom>
        <a:gradFill rotWithShape="0">
          <a:gsLst>
            <a:gs pos="0">
              <a:schemeClr val="accent1">
                <a:shade val="50000"/>
                <a:hueOff val="-537617"/>
                <a:satOff val="-9534"/>
                <a:lumOff val="32057"/>
                <a:alphaOff val="0"/>
                <a:shade val="51000"/>
                <a:satMod val="130000"/>
              </a:schemeClr>
            </a:gs>
            <a:gs pos="80000">
              <a:schemeClr val="accent1">
                <a:shade val="50000"/>
                <a:hueOff val="-537617"/>
                <a:satOff val="-9534"/>
                <a:lumOff val="32057"/>
                <a:alphaOff val="0"/>
                <a:shade val="93000"/>
                <a:satMod val="130000"/>
              </a:schemeClr>
            </a:gs>
            <a:gs pos="100000">
              <a:schemeClr val="accent1">
                <a:shade val="50000"/>
                <a:hueOff val="-537617"/>
                <a:satOff val="-9534"/>
                <a:lumOff val="320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1">
            <a:lnSpc>
              <a:spcPct val="90000"/>
            </a:lnSpc>
            <a:spcBef>
              <a:spcPct val="0"/>
            </a:spcBef>
            <a:spcAft>
              <a:spcPct val="35000"/>
            </a:spcAft>
            <a:buNone/>
          </a:pPr>
          <a:r>
            <a:rPr lang="fa-IR" sz="1500" kern="1200" dirty="0" err="1">
              <a:cs typeface="B Titr" pitchFamily="2" charset="-78"/>
            </a:rPr>
            <a:t>قبضه‌ی</a:t>
          </a:r>
          <a:r>
            <a:rPr lang="fa-IR" sz="1500" kern="1200" dirty="0">
              <a:cs typeface="B Titr" pitchFamily="2" charset="-78"/>
            </a:rPr>
            <a:t> مالکیت شرکت‌های رقیب</a:t>
          </a:r>
          <a:endParaRPr lang="en-US" sz="1500" kern="1200" dirty="0">
            <a:cs typeface="B Titr" pitchFamily="2" charset="-78"/>
          </a:endParaRPr>
        </a:p>
      </dsp:txBody>
      <dsp:txXfrm>
        <a:off x="645734" y="1589960"/>
        <a:ext cx="1930956" cy="1287303"/>
      </dsp:txXfrm>
    </dsp:sp>
    <dsp:sp modelId="{419DDA20-2461-4143-8B7E-998D2B31B288}">
      <dsp:nvSpPr>
        <dsp:cNvPr id="0" name=""/>
        <dsp:cNvSpPr/>
      </dsp:nvSpPr>
      <dsp:spPr>
        <a:xfrm>
          <a:off x="2801968" y="1699381"/>
          <a:ext cx="2671155" cy="1068462"/>
        </a:xfrm>
        <a:prstGeom prst="chevron">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cs typeface="B Zar" pitchFamily="2" charset="-78"/>
            </a:rPr>
            <a:t>ریسک ناشی از کاهش قیمت محصول توسط شرکت‌های رقیب کاهش می‌یابد.</a:t>
          </a:r>
        </a:p>
      </dsp:txBody>
      <dsp:txXfrm>
        <a:off x="3336199" y="1699381"/>
        <a:ext cx="1602693" cy="1068462"/>
      </dsp:txXfrm>
    </dsp:sp>
    <dsp:sp modelId="{613CDCEB-E422-4C6C-B7DE-6C65D782FF5A}">
      <dsp:nvSpPr>
        <dsp:cNvPr id="0" name=""/>
        <dsp:cNvSpPr/>
      </dsp:nvSpPr>
      <dsp:spPr>
        <a:xfrm>
          <a:off x="5099161" y="1699381"/>
          <a:ext cx="2671155" cy="1068462"/>
        </a:xfrm>
        <a:prstGeom prst="chevron">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cs typeface="B Zar" pitchFamily="2" charset="-78"/>
            </a:rPr>
            <a:t>ریسک ناشی از تغییر تکنولوژی کاهش می‌یابد.</a:t>
          </a:r>
          <a:endParaRPr lang="en-US" sz="1400" kern="1200" dirty="0">
            <a:cs typeface="B Zar" pitchFamily="2" charset="-78"/>
          </a:endParaRPr>
        </a:p>
      </dsp:txBody>
      <dsp:txXfrm>
        <a:off x="5633392" y="1699381"/>
        <a:ext cx="1602693" cy="1068462"/>
      </dsp:txXfrm>
    </dsp:sp>
    <dsp:sp modelId="{0168ABB3-7A80-4842-9B75-640290C64654}">
      <dsp:nvSpPr>
        <dsp:cNvPr id="0" name=""/>
        <dsp:cNvSpPr/>
      </dsp:nvSpPr>
      <dsp:spPr>
        <a:xfrm>
          <a:off x="2082" y="3057486"/>
          <a:ext cx="3218259" cy="1287303"/>
        </a:xfrm>
        <a:prstGeom prst="chevron">
          <a:avLst/>
        </a:prstGeom>
        <a:gradFill rotWithShape="0">
          <a:gsLst>
            <a:gs pos="0">
              <a:schemeClr val="accent1">
                <a:shade val="50000"/>
                <a:hueOff val="-537617"/>
                <a:satOff val="-9534"/>
                <a:lumOff val="32057"/>
                <a:alphaOff val="0"/>
                <a:shade val="51000"/>
                <a:satMod val="130000"/>
              </a:schemeClr>
            </a:gs>
            <a:gs pos="80000">
              <a:schemeClr val="accent1">
                <a:shade val="50000"/>
                <a:hueOff val="-537617"/>
                <a:satOff val="-9534"/>
                <a:lumOff val="32057"/>
                <a:alphaOff val="0"/>
                <a:shade val="93000"/>
                <a:satMod val="130000"/>
              </a:schemeClr>
            </a:gs>
            <a:gs pos="100000">
              <a:schemeClr val="accent1">
                <a:shade val="50000"/>
                <a:hueOff val="-537617"/>
                <a:satOff val="-9534"/>
                <a:lumOff val="320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1">
            <a:lnSpc>
              <a:spcPct val="90000"/>
            </a:lnSpc>
            <a:spcBef>
              <a:spcPct val="0"/>
            </a:spcBef>
            <a:spcAft>
              <a:spcPct val="35000"/>
            </a:spcAft>
            <a:buNone/>
          </a:pPr>
          <a:r>
            <a:rPr lang="fa-IR" sz="1500" kern="1200" dirty="0" err="1">
              <a:cs typeface="B Titr" pitchFamily="2" charset="-78"/>
            </a:rPr>
            <a:t>قبضه‌ی</a:t>
          </a:r>
          <a:r>
            <a:rPr lang="fa-IR" sz="1500" kern="1200" dirty="0">
              <a:cs typeface="B Titr" pitchFamily="2" charset="-78"/>
            </a:rPr>
            <a:t> مالکیت شرکت‌هایی که از محصولات شرکت استفاده می‌کنند.</a:t>
          </a:r>
          <a:endParaRPr lang="en-US" sz="1500" kern="1200" dirty="0">
            <a:cs typeface="B Titr" pitchFamily="2" charset="-78"/>
          </a:endParaRPr>
        </a:p>
      </dsp:txBody>
      <dsp:txXfrm>
        <a:off x="645734" y="3057486"/>
        <a:ext cx="1930956" cy="1287303"/>
      </dsp:txXfrm>
    </dsp:sp>
    <dsp:sp modelId="{3EAAC3B5-FD73-4CB9-8281-C3CD43107C9A}">
      <dsp:nvSpPr>
        <dsp:cNvPr id="0" name=""/>
        <dsp:cNvSpPr/>
      </dsp:nvSpPr>
      <dsp:spPr>
        <a:xfrm>
          <a:off x="2801968" y="3166907"/>
          <a:ext cx="2671155" cy="1068462"/>
        </a:xfrm>
        <a:prstGeom prst="chevron">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cs typeface="B Zar" pitchFamily="2" charset="-78"/>
            </a:rPr>
            <a:t>ریسک ناشی از عدم خرید محصولات شرکت مهار می‌شود.</a:t>
          </a:r>
          <a:endParaRPr lang="en-US" sz="1400" kern="1200" dirty="0">
            <a:cs typeface="B Zar" pitchFamily="2" charset="-78"/>
          </a:endParaRPr>
        </a:p>
      </dsp:txBody>
      <dsp:txXfrm>
        <a:off x="3336199" y="3166907"/>
        <a:ext cx="1602693" cy="10684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58A27-FB5F-4F82-AC8C-892BF4023DA5}">
      <dsp:nvSpPr>
        <dsp:cNvPr id="0" name=""/>
        <dsp:cNvSpPr/>
      </dsp:nvSpPr>
      <dsp:spPr>
        <a:xfrm>
          <a:off x="0" y="325612"/>
          <a:ext cx="7772400" cy="2016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333248" rIns="603225" bIns="113792"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a:cs typeface="B Nazanin" pitchFamily="2" charset="-78"/>
            </a:rPr>
            <a:t>بيشتر نوآوري‌ها ناموفق‌اند</a:t>
          </a:r>
          <a:r>
            <a:rPr lang="fa-IR" sz="1600" kern="1200" dirty="0">
              <a:cs typeface="B Nazanin" pitchFamily="2" charset="-78"/>
            </a:rPr>
            <a:t>.</a:t>
          </a:r>
          <a:endParaRPr lang="en-US" sz="1600" kern="1200" dirty="0">
            <a:cs typeface="B Nazanin" pitchFamily="2" charset="-78"/>
          </a:endParaRPr>
        </a:p>
        <a:p>
          <a:pPr marL="171450" lvl="1" indent="-171450" algn="r" defTabSz="711200" rtl="1">
            <a:lnSpc>
              <a:spcPct val="90000"/>
            </a:lnSpc>
            <a:spcBef>
              <a:spcPct val="0"/>
            </a:spcBef>
            <a:spcAft>
              <a:spcPct val="15000"/>
            </a:spcAft>
            <a:buChar char="•"/>
          </a:pPr>
          <a:r>
            <a:rPr lang="ar-SA" sz="1600" kern="1200" dirty="0">
              <a:cs typeface="B Nazanin" pitchFamily="2" charset="-78"/>
            </a:rPr>
            <a:t>هزين</a:t>
          </a:r>
          <a:r>
            <a:rPr lang="fa-IR" sz="1600" kern="1200" dirty="0" err="1">
              <a:cs typeface="B Nazanin" pitchFamily="2" charset="-78"/>
            </a:rPr>
            <a:t>ه‌ی</a:t>
          </a:r>
          <a:r>
            <a:rPr lang="ar-SA" sz="1600" kern="1200" dirty="0">
              <a:cs typeface="B Nazanin" pitchFamily="2" charset="-78"/>
            </a:rPr>
            <a:t> فرصت توليد محصول جديد مي‌تواند زياد باشد</a:t>
          </a:r>
          <a:r>
            <a:rPr lang="fa-IR" sz="1600" kern="1200" dirty="0">
              <a:cs typeface="B Nazanin" pitchFamily="2" charset="-78"/>
            </a:rPr>
            <a:t>.</a:t>
          </a:r>
          <a:endParaRPr lang="en-US" sz="1600" kern="1200" dirty="0">
            <a:cs typeface="B Nazanin" pitchFamily="2" charset="-78"/>
          </a:endParaRPr>
        </a:p>
        <a:p>
          <a:pPr marL="171450" lvl="1" indent="-171450" algn="r" defTabSz="711200" rtl="1">
            <a:lnSpc>
              <a:spcPct val="90000"/>
            </a:lnSpc>
            <a:spcBef>
              <a:spcPct val="0"/>
            </a:spcBef>
            <a:spcAft>
              <a:spcPct val="15000"/>
            </a:spcAft>
            <a:buChar char="•"/>
          </a:pPr>
          <a:r>
            <a:rPr lang="ar-SA" sz="1600" kern="1200" dirty="0">
              <a:cs typeface="B Nazanin" pitchFamily="2" charset="-78"/>
            </a:rPr>
            <a:t>چرخ</a:t>
          </a:r>
          <a:r>
            <a:rPr lang="fa-IR" sz="1600" kern="1200" dirty="0" err="1">
              <a:cs typeface="B Nazanin" pitchFamily="2" charset="-78"/>
            </a:rPr>
            <a:t>ه‌ی</a:t>
          </a:r>
          <a:r>
            <a:rPr lang="ar-SA" sz="1600" kern="1200" dirty="0">
              <a:cs typeface="B Nazanin" pitchFamily="2" charset="-78"/>
            </a:rPr>
            <a:t> بازد</a:t>
          </a:r>
          <a:r>
            <a:rPr lang="fa-IR" sz="1600" kern="1200" dirty="0" err="1">
              <a:cs typeface="B Nazanin" pitchFamily="2" charset="-78"/>
            </a:rPr>
            <a:t>ه‌ی</a:t>
          </a:r>
          <a:r>
            <a:rPr lang="ar-SA" sz="1600" kern="1200" dirty="0">
              <a:cs typeface="B Nazanin" pitchFamily="2" charset="-78"/>
            </a:rPr>
            <a:t> سرمايه‌گذاري طولاني است</a:t>
          </a:r>
          <a:r>
            <a:rPr lang="fa-IR" sz="1600" kern="1200" dirty="0">
              <a:cs typeface="B Nazanin" pitchFamily="2" charset="-78"/>
            </a:rPr>
            <a:t>.</a:t>
          </a:r>
          <a:endParaRPr lang="en-US" sz="1600" kern="1200" dirty="0">
            <a:cs typeface="B Nazanin" pitchFamily="2" charset="-78"/>
          </a:endParaRPr>
        </a:p>
        <a:p>
          <a:pPr marL="171450" lvl="1" indent="-171450" algn="r" defTabSz="711200" rtl="1">
            <a:lnSpc>
              <a:spcPct val="90000"/>
            </a:lnSpc>
            <a:spcBef>
              <a:spcPct val="0"/>
            </a:spcBef>
            <a:spcAft>
              <a:spcPct val="15000"/>
            </a:spcAft>
            <a:buChar char="•"/>
          </a:pPr>
          <a:r>
            <a:rPr lang="ar-SA" sz="1600" kern="1200" dirty="0">
              <a:cs typeface="B Nazanin" pitchFamily="2" charset="-78"/>
            </a:rPr>
            <a:t>توليد محصول جديد پرهزينه است و وقت مي‌برد</a:t>
          </a:r>
          <a:r>
            <a:rPr lang="fa-IR" sz="1600" kern="1200" dirty="0">
              <a:cs typeface="B Nazanin" pitchFamily="2" charset="-78"/>
            </a:rPr>
            <a:t>.</a:t>
          </a:r>
        </a:p>
        <a:p>
          <a:pPr marL="171450" lvl="1" indent="-171450" algn="r" defTabSz="711200" rtl="1">
            <a:lnSpc>
              <a:spcPct val="90000"/>
            </a:lnSpc>
            <a:spcBef>
              <a:spcPct val="0"/>
            </a:spcBef>
            <a:spcAft>
              <a:spcPct val="15000"/>
            </a:spcAft>
            <a:buChar char="•"/>
          </a:pPr>
          <a:r>
            <a:rPr lang="fa-IR" sz="1600" kern="1200" dirty="0">
              <a:cs typeface="B Nazanin" pitchFamily="2" charset="-78"/>
            </a:rPr>
            <a:t>بی</a:t>
          </a:r>
          <a:r>
            <a:rPr lang="ar-SA" sz="1600" kern="1200" dirty="0">
              <a:cs typeface="B Nazanin" pitchFamily="2" charset="-78"/>
            </a:rPr>
            <a:t>شتر صنايع درقبال تقليد قدرت دفاعي ندارد</a:t>
          </a:r>
          <a:r>
            <a:rPr lang="fa-IR" sz="1600" kern="1200" dirty="0">
              <a:cs typeface="B Nazanin" pitchFamily="2" charset="-78"/>
            </a:rPr>
            <a:t>.</a:t>
          </a:r>
          <a:endParaRPr lang="en-US" sz="1600" kern="1200" dirty="0">
            <a:cs typeface="B Nazanin" pitchFamily="2" charset="-78"/>
          </a:endParaRPr>
        </a:p>
      </dsp:txBody>
      <dsp:txXfrm>
        <a:off x="0" y="325612"/>
        <a:ext cx="7772400" cy="2016000"/>
      </dsp:txXfrm>
    </dsp:sp>
    <dsp:sp modelId="{B7011D1C-DE55-46FE-BE1E-816A8668FA46}">
      <dsp:nvSpPr>
        <dsp:cNvPr id="0" name=""/>
        <dsp:cNvSpPr/>
      </dsp:nvSpPr>
      <dsp:spPr>
        <a:xfrm>
          <a:off x="388620" y="89452"/>
          <a:ext cx="5440680"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موانع تولید محصول جدید</a:t>
          </a:r>
          <a:endParaRPr lang="en-US" sz="2400" kern="1200" dirty="0">
            <a:cs typeface="B Zar" pitchFamily="2" charset="-78"/>
          </a:endParaRPr>
        </a:p>
      </dsp:txBody>
      <dsp:txXfrm>
        <a:off x="411677" y="112509"/>
        <a:ext cx="5394566" cy="426206"/>
      </dsp:txXfrm>
    </dsp:sp>
    <dsp:sp modelId="{F78E5169-57BD-47A7-B04C-AA61CA3C804D}">
      <dsp:nvSpPr>
        <dsp:cNvPr id="0" name=""/>
        <dsp:cNvSpPr/>
      </dsp:nvSpPr>
      <dsp:spPr>
        <a:xfrm>
          <a:off x="0" y="2664172"/>
          <a:ext cx="7772400" cy="171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333248" rIns="603225" bIns="113792"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a:cs typeface="B Nazanin" pitchFamily="2" charset="-78"/>
            </a:rPr>
            <a:t>قبض</a:t>
          </a:r>
          <a:r>
            <a:rPr lang="fa-IR" sz="1600" kern="1200" dirty="0" err="1">
              <a:cs typeface="B Nazanin" pitchFamily="2" charset="-78"/>
            </a:rPr>
            <a:t>ه‌ی</a:t>
          </a:r>
          <a:r>
            <a:rPr lang="ar-SA" sz="1600" kern="1200" dirty="0">
              <a:cs typeface="B Nazanin" pitchFamily="2" charset="-78"/>
            </a:rPr>
            <a:t> مالكيت سريع‌تر از توليد محصول جديد است</a:t>
          </a:r>
          <a:r>
            <a:rPr lang="fa-IR" sz="1600" kern="1200" dirty="0">
              <a:cs typeface="B Nazanin" pitchFamily="2" charset="-78"/>
            </a:rPr>
            <a:t>.</a:t>
          </a:r>
          <a:endParaRPr lang="en-US" sz="1600" kern="1200" dirty="0">
            <a:cs typeface="B Nazanin" pitchFamily="2" charset="-78"/>
          </a:endParaRPr>
        </a:p>
        <a:p>
          <a:pPr marL="171450" lvl="1" indent="-171450" algn="r" defTabSz="711200" rtl="1">
            <a:lnSpc>
              <a:spcPct val="90000"/>
            </a:lnSpc>
            <a:spcBef>
              <a:spcPct val="0"/>
            </a:spcBef>
            <a:spcAft>
              <a:spcPct val="15000"/>
            </a:spcAft>
            <a:buChar char="•"/>
          </a:pPr>
          <a:r>
            <a:rPr lang="ar-SA" sz="1600" kern="1200" dirty="0">
              <a:cs typeface="B Nazanin" pitchFamily="2" charset="-78"/>
            </a:rPr>
            <a:t>قبض</a:t>
          </a:r>
          <a:r>
            <a:rPr lang="fa-IR" sz="1600" kern="1200" dirty="0" err="1">
              <a:cs typeface="B Nazanin" pitchFamily="2" charset="-78"/>
            </a:rPr>
            <a:t>ه‌ی</a:t>
          </a:r>
          <a:r>
            <a:rPr lang="ar-SA" sz="1600" kern="1200" dirty="0">
              <a:cs typeface="B Nazanin" pitchFamily="2" charset="-78"/>
            </a:rPr>
            <a:t> مالكيت جايگزين</a:t>
          </a:r>
          <a:r>
            <a:rPr lang="fa-IR" sz="1600" kern="1200" dirty="0">
              <a:cs typeface="B Nazanin" pitchFamily="2" charset="-78"/>
            </a:rPr>
            <a:t>ی</a:t>
          </a:r>
          <a:r>
            <a:rPr lang="ar-SA" sz="1600" kern="1200" dirty="0">
              <a:cs typeface="B Nazanin" pitchFamily="2" charset="-78"/>
            </a:rPr>
            <a:t> براي نوآوري</a:t>
          </a:r>
          <a:r>
            <a:rPr lang="fa-IR" sz="1600" kern="1200" dirty="0">
              <a:cs typeface="B Nazanin" pitchFamily="2" charset="-78"/>
            </a:rPr>
            <a:t> است.</a:t>
          </a:r>
          <a:endParaRPr lang="en-US" sz="1600" kern="1200" dirty="0">
            <a:cs typeface="B Nazanin" pitchFamily="2" charset="-78"/>
          </a:endParaRPr>
        </a:p>
        <a:p>
          <a:pPr marL="171450" lvl="1" indent="-171450" algn="r" defTabSz="711200" rtl="1">
            <a:lnSpc>
              <a:spcPct val="90000"/>
            </a:lnSpc>
            <a:spcBef>
              <a:spcPct val="0"/>
            </a:spcBef>
            <a:spcAft>
              <a:spcPct val="15000"/>
            </a:spcAft>
            <a:buChar char="•"/>
          </a:pPr>
          <a:r>
            <a:rPr lang="fa-IR" sz="1600" kern="1200" dirty="0" err="1">
              <a:cs typeface="B Nazanin" pitchFamily="2" charset="-78"/>
            </a:rPr>
            <a:t>تجربه‌ی</a:t>
          </a:r>
          <a:r>
            <a:rPr lang="fa-IR" sz="1600" kern="1200" dirty="0">
              <a:cs typeface="B Nazanin" pitchFamily="2" charset="-78"/>
            </a:rPr>
            <a:t> بازار شرکت قبضه‌شده ریسک را کاهش می‌دهد.</a:t>
          </a:r>
          <a:endParaRPr lang="en-US" sz="1600" kern="1200" dirty="0">
            <a:cs typeface="B Nazanin" pitchFamily="2" charset="-78"/>
          </a:endParaRPr>
        </a:p>
        <a:p>
          <a:pPr marL="171450" lvl="1" indent="-171450" algn="r" defTabSz="711200" rtl="1">
            <a:lnSpc>
              <a:spcPct val="90000"/>
            </a:lnSpc>
            <a:spcBef>
              <a:spcPct val="0"/>
            </a:spcBef>
            <a:spcAft>
              <a:spcPct val="15000"/>
            </a:spcAft>
            <a:buChar char="•"/>
          </a:pPr>
          <a:r>
            <a:rPr lang="ar-SA" sz="1600" kern="1200" dirty="0">
              <a:cs typeface="B Nazanin" pitchFamily="2" charset="-78"/>
            </a:rPr>
            <a:t>قبض</a:t>
          </a:r>
          <a:r>
            <a:rPr lang="fa-IR" sz="1600" kern="1200" dirty="0" err="1">
              <a:cs typeface="B Nazanin" pitchFamily="2" charset="-78"/>
            </a:rPr>
            <a:t>ه‌ی</a:t>
          </a:r>
          <a:r>
            <a:rPr lang="ar-SA" sz="1600" kern="1200" dirty="0">
              <a:cs typeface="B Nazanin" pitchFamily="2" charset="-78"/>
            </a:rPr>
            <a:t> مالكيت</a:t>
          </a:r>
          <a:r>
            <a:rPr lang="fa-IR" sz="1600" kern="1200" dirty="0">
              <a:cs typeface="B Nazanin" pitchFamily="2" charset="-78"/>
            </a:rPr>
            <a:t>، </a:t>
          </a:r>
          <a:r>
            <a:rPr lang="fa-IR" sz="1600" kern="1200" dirty="0" err="1">
              <a:cs typeface="B Nazanin" pitchFamily="2" charset="-78"/>
            </a:rPr>
            <a:t>قبضه‌ی</a:t>
          </a:r>
          <a:r>
            <a:rPr lang="ar-SA" sz="1600" kern="1200" dirty="0">
              <a:cs typeface="B Nazanin" pitchFamily="2" charset="-78"/>
            </a:rPr>
            <a:t> استعداد، دانش، و محصول جديد </a:t>
          </a:r>
          <a:r>
            <a:rPr lang="fa-IR" sz="1600" kern="1200" dirty="0">
              <a:cs typeface="B Nazanin" pitchFamily="2" charset="-78"/>
            </a:rPr>
            <a:t>است.</a:t>
          </a:r>
          <a:endParaRPr lang="en-US" sz="1600" kern="1200" dirty="0">
            <a:cs typeface="B Nazanin" pitchFamily="2" charset="-78"/>
          </a:endParaRPr>
        </a:p>
      </dsp:txBody>
      <dsp:txXfrm>
        <a:off x="0" y="2664172"/>
        <a:ext cx="7772400" cy="1713600"/>
      </dsp:txXfrm>
    </dsp:sp>
    <dsp:sp modelId="{ECF2E800-7135-4D4E-884C-8F845661175A}">
      <dsp:nvSpPr>
        <dsp:cNvPr id="0" name=""/>
        <dsp:cNvSpPr/>
      </dsp:nvSpPr>
      <dsp:spPr>
        <a:xfrm>
          <a:off x="388620" y="2428012"/>
          <a:ext cx="5440680"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مزایای تولید محصول جدید از طریق شرکت قبضه‌شده</a:t>
          </a:r>
          <a:endParaRPr lang="en-US" sz="2400" kern="1200" dirty="0">
            <a:cs typeface="B Zar" pitchFamily="2" charset="-78"/>
          </a:endParaRPr>
        </a:p>
      </dsp:txBody>
      <dsp:txXfrm>
        <a:off x="411677" y="2451069"/>
        <a:ext cx="5394566" cy="426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074D7-BA4C-46B8-ABA5-A9DEBF2649BA}">
      <dsp:nvSpPr>
        <dsp:cNvPr id="0" name=""/>
        <dsp:cNvSpPr/>
      </dsp:nvSpPr>
      <dsp:spPr>
        <a:xfrm>
          <a:off x="3415" y="740233"/>
          <a:ext cx="2986757" cy="298675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fa-IR" sz="1700" kern="1200" dirty="0">
              <a:cs typeface="B Titr" pitchFamily="2" charset="-78"/>
            </a:rPr>
            <a:t>ارزش (آنچه به دست می‌آید)</a:t>
          </a:r>
        </a:p>
        <a:p>
          <a:pPr marL="0" lvl="0" indent="0" algn="ctr" defTabSz="755650" rtl="1">
            <a:lnSpc>
              <a:spcPct val="90000"/>
            </a:lnSpc>
            <a:spcBef>
              <a:spcPct val="0"/>
            </a:spcBef>
            <a:spcAft>
              <a:spcPct val="35000"/>
            </a:spcAft>
            <a:buNone/>
          </a:pPr>
          <a:r>
            <a:rPr lang="fa-IR" sz="1700" kern="1200" dirty="0">
              <a:cs typeface="B Nazanin" pitchFamily="2" charset="-78"/>
            </a:rPr>
            <a:t>ارزش ذاتی شرکت هدف</a:t>
          </a:r>
        </a:p>
        <a:p>
          <a:pPr marL="0" lvl="0" indent="0" algn="ctr" defTabSz="755650" rtl="1">
            <a:lnSpc>
              <a:spcPct val="90000"/>
            </a:lnSpc>
            <a:spcBef>
              <a:spcPct val="0"/>
            </a:spcBef>
            <a:spcAft>
              <a:spcPct val="35000"/>
            </a:spcAft>
            <a:buNone/>
          </a:pPr>
          <a:r>
            <a:rPr lang="fa-IR" sz="1700" kern="1200" dirty="0">
              <a:cs typeface="B Zar" pitchFamily="2" charset="-78"/>
            </a:rPr>
            <a:t>+</a:t>
          </a:r>
        </a:p>
        <a:p>
          <a:pPr marL="0" lvl="0" indent="0" algn="ctr" defTabSz="755650" rtl="1">
            <a:lnSpc>
              <a:spcPct val="90000"/>
            </a:lnSpc>
            <a:spcBef>
              <a:spcPct val="0"/>
            </a:spcBef>
            <a:spcAft>
              <a:spcPct val="35000"/>
            </a:spcAft>
            <a:buNone/>
          </a:pPr>
          <a:r>
            <a:rPr lang="fa-IR" sz="1700" kern="1200" dirty="0">
              <a:cs typeface="B Nazanin" pitchFamily="2" charset="-78"/>
            </a:rPr>
            <a:t>ارزش فعلی هم‌افزایی</a:t>
          </a:r>
          <a:endParaRPr lang="en-US" sz="1700" kern="1200" dirty="0">
            <a:cs typeface="B Nazanin" pitchFamily="2" charset="-78"/>
          </a:endParaRPr>
        </a:p>
      </dsp:txBody>
      <dsp:txXfrm>
        <a:off x="440815" y="1177633"/>
        <a:ext cx="2111957" cy="2111957"/>
      </dsp:txXfrm>
    </dsp:sp>
    <dsp:sp modelId="{1E4537FC-EC80-4FAD-8C0D-4B8B85C0D942}">
      <dsp:nvSpPr>
        <dsp:cNvPr id="0" name=""/>
        <dsp:cNvSpPr/>
      </dsp:nvSpPr>
      <dsp:spPr>
        <a:xfrm>
          <a:off x="3438186" y="1678075"/>
          <a:ext cx="949788" cy="1111073"/>
        </a:xfrm>
        <a:prstGeom prst="mathMin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38186" y="1900290"/>
        <a:ext cx="664852" cy="666643"/>
      </dsp:txXfrm>
    </dsp:sp>
    <dsp:sp modelId="{0598458C-9B83-44A0-9757-25D2655E9002}">
      <dsp:nvSpPr>
        <dsp:cNvPr id="0" name=""/>
        <dsp:cNvSpPr/>
      </dsp:nvSpPr>
      <dsp:spPr>
        <a:xfrm>
          <a:off x="4782227" y="740233"/>
          <a:ext cx="2986757" cy="298675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fa-IR" sz="1700" kern="1200" dirty="0">
              <a:cs typeface="B Titr" pitchFamily="2" charset="-78"/>
            </a:rPr>
            <a:t>قیمت (آنچه از دست می‌رود)</a:t>
          </a:r>
        </a:p>
        <a:p>
          <a:pPr marL="0" lvl="0" indent="0" algn="ctr" defTabSz="755650" rtl="1">
            <a:lnSpc>
              <a:spcPct val="90000"/>
            </a:lnSpc>
            <a:spcBef>
              <a:spcPct val="0"/>
            </a:spcBef>
            <a:spcAft>
              <a:spcPct val="35000"/>
            </a:spcAft>
            <a:buNone/>
          </a:pPr>
          <a:r>
            <a:rPr lang="fa-IR" sz="1700" kern="1200" dirty="0">
              <a:cs typeface="B Nazanin" pitchFamily="2" charset="-78"/>
            </a:rPr>
            <a:t>قیمت بازار شرکت هدف</a:t>
          </a:r>
        </a:p>
        <a:p>
          <a:pPr marL="0" lvl="0" indent="0" algn="ctr" defTabSz="755650" rtl="1">
            <a:lnSpc>
              <a:spcPct val="90000"/>
            </a:lnSpc>
            <a:spcBef>
              <a:spcPct val="0"/>
            </a:spcBef>
            <a:spcAft>
              <a:spcPct val="35000"/>
            </a:spcAft>
            <a:buNone/>
          </a:pPr>
          <a:r>
            <a:rPr lang="fa-IR" sz="1700" kern="1200" dirty="0">
              <a:cs typeface="B Nazanin" pitchFamily="2" charset="-78"/>
            </a:rPr>
            <a:t>+</a:t>
          </a:r>
        </a:p>
        <a:p>
          <a:pPr marL="0" lvl="0" indent="0" algn="ctr" defTabSz="755650" rtl="1">
            <a:lnSpc>
              <a:spcPct val="90000"/>
            </a:lnSpc>
            <a:spcBef>
              <a:spcPct val="0"/>
            </a:spcBef>
            <a:spcAft>
              <a:spcPct val="35000"/>
            </a:spcAft>
            <a:buNone/>
          </a:pPr>
          <a:r>
            <a:rPr lang="fa-IR" sz="1700" kern="1200" dirty="0">
              <a:cs typeface="B Nazanin" pitchFamily="2" charset="-78"/>
            </a:rPr>
            <a:t>صرف </a:t>
          </a:r>
          <a:r>
            <a:rPr lang="fa-IR" sz="1700" kern="1200" dirty="0" err="1">
              <a:cs typeface="B Nazanin" pitchFamily="2" charset="-78"/>
            </a:rPr>
            <a:t>معامله‌ی</a:t>
          </a:r>
          <a:r>
            <a:rPr lang="fa-IR" sz="1700" kern="1200" dirty="0">
              <a:cs typeface="B Nazanin" pitchFamily="2" charset="-78"/>
            </a:rPr>
            <a:t> عمده</a:t>
          </a:r>
          <a:endParaRPr lang="en-US" sz="1700" kern="1200" dirty="0">
            <a:cs typeface="B Nazanin" pitchFamily="2" charset="-78"/>
          </a:endParaRPr>
        </a:p>
      </dsp:txBody>
      <dsp:txXfrm>
        <a:off x="5219627" y="1177633"/>
        <a:ext cx="2111957" cy="21119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F5F6F-62AA-49A8-8A17-DBEF29C09A17}">
      <dsp:nvSpPr>
        <dsp:cNvPr id="0" name=""/>
        <dsp:cNvSpPr/>
      </dsp:nvSpPr>
      <dsp:spPr>
        <a:xfrm>
          <a:off x="4116" y="818033"/>
          <a:ext cx="2831157" cy="2831157"/>
        </a:xfrm>
        <a:prstGeom prst="verticalScroll">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rtl="1">
            <a:lnSpc>
              <a:spcPct val="90000"/>
            </a:lnSpc>
            <a:spcBef>
              <a:spcPct val="0"/>
            </a:spcBef>
            <a:spcAft>
              <a:spcPct val="35000"/>
            </a:spcAft>
            <a:buNone/>
          </a:pPr>
          <a:r>
            <a:rPr lang="ar-SA" sz="3800" kern="1200" dirty="0">
              <a:cs typeface="B Zar" pitchFamily="2" charset="-78"/>
            </a:rPr>
            <a:t>ارزش حاصل از هم‌افزایی‌ها </a:t>
          </a:r>
          <a:endParaRPr lang="en-US" sz="3800" kern="1200" dirty="0">
            <a:cs typeface="B Zar" pitchFamily="2" charset="-78"/>
          </a:endParaRPr>
        </a:p>
      </dsp:txBody>
      <dsp:txXfrm>
        <a:off x="358011" y="1171928"/>
        <a:ext cx="2123367" cy="2300315"/>
      </dsp:txXfrm>
    </dsp:sp>
    <dsp:sp modelId="{E23975B2-D8C2-4DD7-AA99-B6D8C3CC8078}">
      <dsp:nvSpPr>
        <dsp:cNvPr id="0" name=""/>
        <dsp:cNvSpPr/>
      </dsp:nvSpPr>
      <dsp:spPr>
        <a:xfrm rot="13291955">
          <a:off x="3065164" y="1412576"/>
          <a:ext cx="1642071" cy="1642071"/>
        </a:xfrm>
        <a:prstGeom prst="corner">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cs typeface="B Zar" pitchFamily="2" charset="-78"/>
          </a:endParaRPr>
        </a:p>
      </dsp:txBody>
      <dsp:txXfrm>
        <a:off x="3782986" y="1684768"/>
        <a:ext cx="821036" cy="1642071"/>
      </dsp:txXfrm>
    </dsp:sp>
    <dsp:sp modelId="{31F4A26C-1F52-401B-A48D-C229FE0B251E}">
      <dsp:nvSpPr>
        <dsp:cNvPr id="0" name=""/>
        <dsp:cNvSpPr/>
      </dsp:nvSpPr>
      <dsp:spPr>
        <a:xfrm>
          <a:off x="4937125" y="818033"/>
          <a:ext cx="2831157" cy="2831157"/>
        </a:xfrm>
        <a:prstGeom prst="verticalScroll">
          <a:avLst/>
        </a:prstGeom>
        <a:solidFill>
          <a:schemeClr val="accent2">
            <a:hueOff val="-9067203"/>
            <a:satOff val="5236"/>
            <a:lumOff val="-9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rtl="1">
            <a:lnSpc>
              <a:spcPct val="90000"/>
            </a:lnSpc>
            <a:spcBef>
              <a:spcPct val="0"/>
            </a:spcBef>
            <a:spcAft>
              <a:spcPct val="35000"/>
            </a:spcAft>
            <a:buNone/>
          </a:pPr>
          <a:r>
            <a:rPr lang="ar-SA" sz="3800" kern="1200" dirty="0">
              <a:cs typeface="B Zar" pitchFamily="2" charset="-78"/>
            </a:rPr>
            <a:t>صرف </a:t>
          </a:r>
          <a:r>
            <a:rPr lang="fa-IR" sz="3800" kern="1200" dirty="0" err="1">
              <a:cs typeface="B Zar" pitchFamily="2" charset="-78"/>
            </a:rPr>
            <a:t>معامله‌ی</a:t>
          </a:r>
          <a:r>
            <a:rPr lang="fa-IR" sz="3800" kern="1200" dirty="0">
              <a:cs typeface="B Zar" pitchFamily="2" charset="-78"/>
            </a:rPr>
            <a:t> عمده</a:t>
          </a:r>
          <a:endParaRPr lang="en-US" sz="3800" kern="1200" dirty="0">
            <a:cs typeface="B Zar" pitchFamily="2" charset="-78"/>
          </a:endParaRPr>
        </a:p>
      </dsp:txBody>
      <dsp:txXfrm>
        <a:off x="5291020" y="1171928"/>
        <a:ext cx="2123367" cy="23003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E4189-3097-45B6-85FF-E1A5BAD00C0F}">
      <dsp:nvSpPr>
        <dsp:cNvPr id="0" name=""/>
        <dsp:cNvSpPr/>
      </dsp:nvSpPr>
      <dsp:spPr>
        <a:xfrm>
          <a:off x="2769393" y="0"/>
          <a:ext cx="2233612" cy="2233612"/>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fa-IR" sz="1700" kern="1200" dirty="0">
              <a:cs typeface="B Titr" pitchFamily="2" charset="-78"/>
            </a:rPr>
            <a:t>خرید نقدی</a:t>
          </a:r>
          <a:endParaRPr lang="en-US" sz="1700" kern="1200" dirty="0">
            <a:cs typeface="B Titr" pitchFamily="2" charset="-78"/>
          </a:endParaRPr>
        </a:p>
      </dsp:txBody>
      <dsp:txXfrm>
        <a:off x="3327796" y="1116806"/>
        <a:ext cx="1116806" cy="1116806"/>
      </dsp:txXfrm>
    </dsp:sp>
    <dsp:sp modelId="{44825716-050F-4F83-86A7-F7A4856198CE}">
      <dsp:nvSpPr>
        <dsp:cNvPr id="0" name=""/>
        <dsp:cNvSpPr/>
      </dsp:nvSpPr>
      <dsp:spPr>
        <a:xfrm>
          <a:off x="1652587" y="2233612"/>
          <a:ext cx="2233612" cy="2233612"/>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fa-IR" sz="1700" kern="1200" dirty="0" err="1">
              <a:cs typeface="B Titr" pitchFamily="2" charset="-78"/>
            </a:rPr>
            <a:t>معاوضه‌ی</a:t>
          </a:r>
          <a:r>
            <a:rPr lang="fa-IR" sz="1700" kern="1200" dirty="0">
              <a:cs typeface="B Titr" pitchFamily="2" charset="-78"/>
            </a:rPr>
            <a:t> سهام با سهام</a:t>
          </a:r>
          <a:endParaRPr lang="en-US" sz="1700" kern="1200" dirty="0">
            <a:cs typeface="B Titr" pitchFamily="2" charset="-78"/>
          </a:endParaRPr>
        </a:p>
      </dsp:txBody>
      <dsp:txXfrm>
        <a:off x="2210990" y="3350418"/>
        <a:ext cx="1116806" cy="1116806"/>
      </dsp:txXfrm>
    </dsp:sp>
    <dsp:sp modelId="{A04D3E6D-E602-448C-A4A4-9DDC9D7CC800}">
      <dsp:nvSpPr>
        <dsp:cNvPr id="0" name=""/>
        <dsp:cNvSpPr/>
      </dsp:nvSpPr>
      <dsp:spPr>
        <a:xfrm rot="10800000">
          <a:off x="2769393" y="2233612"/>
          <a:ext cx="2233612" cy="2233612"/>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fa-IR" sz="1700" kern="1200" dirty="0">
              <a:cs typeface="B Titr" pitchFamily="2" charset="-78"/>
            </a:rPr>
            <a:t>ترکیبی</a:t>
          </a:r>
          <a:r>
            <a:rPr lang="en-US" sz="1700" kern="1200" dirty="0">
              <a:cs typeface="B Titr" pitchFamily="2" charset="-78"/>
            </a:rPr>
            <a:t> </a:t>
          </a:r>
          <a:r>
            <a:rPr lang="fa-IR" sz="1700" kern="1200" dirty="0">
              <a:cs typeface="B Titr" pitchFamily="2" charset="-78"/>
            </a:rPr>
            <a:t> از گزینه‌ها</a:t>
          </a:r>
          <a:endParaRPr lang="en-US" sz="1700" kern="1200" dirty="0">
            <a:cs typeface="B Titr" pitchFamily="2" charset="-78"/>
          </a:endParaRPr>
        </a:p>
      </dsp:txBody>
      <dsp:txXfrm rot="10800000">
        <a:off x="3327796" y="2233612"/>
        <a:ext cx="1116806" cy="1116806"/>
      </dsp:txXfrm>
    </dsp:sp>
    <dsp:sp modelId="{CC8384AD-E8A7-4E18-9FF8-A0A1CC7EA423}">
      <dsp:nvSpPr>
        <dsp:cNvPr id="0" name=""/>
        <dsp:cNvSpPr/>
      </dsp:nvSpPr>
      <dsp:spPr>
        <a:xfrm>
          <a:off x="3886200" y="2233612"/>
          <a:ext cx="2233612" cy="2233612"/>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fa-IR" sz="1700" kern="1200" dirty="0">
              <a:cs typeface="B Titr" pitchFamily="2" charset="-78"/>
            </a:rPr>
            <a:t>خرید با اوراق قرضه</a:t>
          </a:r>
          <a:endParaRPr lang="en-US" sz="1700" kern="1200" dirty="0">
            <a:cs typeface="B Titr" pitchFamily="2" charset="-78"/>
          </a:endParaRPr>
        </a:p>
      </dsp:txBody>
      <dsp:txXfrm>
        <a:off x="4444603" y="3350418"/>
        <a:ext cx="1116806" cy="11168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AE09F-4D92-44B4-AAC8-0F4C8382DA69}">
      <dsp:nvSpPr>
        <dsp:cNvPr id="0" name=""/>
        <dsp:cNvSpPr/>
      </dsp:nvSpPr>
      <dsp:spPr>
        <a:xfrm>
          <a:off x="0" y="67661"/>
          <a:ext cx="7772400" cy="199631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1353820" rIns="603225" bIns="170688" numCol="1" spcCol="1270" anchor="t" anchorCtr="0">
          <a:noAutofit/>
        </a:bodyPr>
        <a:lstStyle/>
        <a:p>
          <a:pPr marL="228600" lvl="1" indent="-228600" algn="r" defTabSz="1066800" rtl="1">
            <a:lnSpc>
              <a:spcPct val="90000"/>
            </a:lnSpc>
            <a:spcBef>
              <a:spcPct val="0"/>
            </a:spcBef>
            <a:spcAft>
              <a:spcPct val="15000"/>
            </a:spcAft>
            <a:buChar char="•"/>
          </a:pPr>
          <a:r>
            <a:rPr lang="ar-SA" sz="2400" kern="1200" dirty="0">
              <a:cs typeface="B Zar" pitchFamily="2" charset="-78"/>
            </a:rPr>
            <a:t>شرکت خریدار کل ریسک حاصل از تملک را متحمل می‌شود.</a:t>
          </a:r>
          <a:endParaRPr lang="en-US" sz="2400" kern="1200" dirty="0">
            <a:cs typeface="B Zar" pitchFamily="2" charset="-78"/>
          </a:endParaRPr>
        </a:p>
      </dsp:txBody>
      <dsp:txXfrm>
        <a:off x="0" y="67661"/>
        <a:ext cx="7772400" cy="1996312"/>
      </dsp:txXfrm>
    </dsp:sp>
    <dsp:sp modelId="{7580B710-34E4-495E-B80B-F03C48581005}">
      <dsp:nvSpPr>
        <dsp:cNvPr id="0" name=""/>
        <dsp:cNvSpPr/>
      </dsp:nvSpPr>
      <dsp:spPr>
        <a:xfrm>
          <a:off x="388620" y="79385"/>
          <a:ext cx="5440680" cy="9476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066800" rtl="1">
            <a:lnSpc>
              <a:spcPct val="90000"/>
            </a:lnSpc>
            <a:spcBef>
              <a:spcPct val="0"/>
            </a:spcBef>
            <a:spcAft>
              <a:spcPct val="35000"/>
            </a:spcAft>
            <a:buNone/>
          </a:pPr>
          <a:r>
            <a:rPr lang="ar-SA" sz="2400" kern="1200" dirty="0">
              <a:cs typeface="B Titr" pitchFamily="2" charset="-78"/>
            </a:rPr>
            <a:t>پرداخت نقدی</a:t>
          </a:r>
          <a:endParaRPr lang="en-US" sz="2400" kern="1200" dirty="0">
            <a:cs typeface="B Titr" pitchFamily="2" charset="-78"/>
          </a:endParaRPr>
        </a:p>
      </dsp:txBody>
      <dsp:txXfrm>
        <a:off x="434882" y="125647"/>
        <a:ext cx="5348156" cy="855152"/>
      </dsp:txXfrm>
    </dsp:sp>
    <dsp:sp modelId="{FFCAE778-3FAF-4236-9674-A867A851CCB4}">
      <dsp:nvSpPr>
        <dsp:cNvPr id="0" name=""/>
        <dsp:cNvSpPr/>
      </dsp:nvSpPr>
      <dsp:spPr>
        <a:xfrm>
          <a:off x="0" y="2403250"/>
          <a:ext cx="7772400" cy="1996312"/>
        </a:xfrm>
        <a:prstGeom prst="rect">
          <a:avLst/>
        </a:prstGeom>
        <a:solidFill>
          <a:schemeClr val="lt1">
            <a:alpha val="90000"/>
            <a:hueOff val="0"/>
            <a:satOff val="0"/>
            <a:lumOff val="0"/>
            <a:alphaOff val="0"/>
          </a:schemeClr>
        </a:solidFill>
        <a:ln w="9525" cap="flat" cmpd="sng" algn="ctr">
          <a:solidFill>
            <a:schemeClr val="accent2">
              <a:hueOff val="-9067203"/>
              <a:satOff val="5236"/>
              <a:lumOff val="-960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1353820" rIns="603225" bIns="170688" numCol="1" spcCol="1270" anchor="t" anchorCtr="0">
          <a:noAutofit/>
        </a:bodyPr>
        <a:lstStyle/>
        <a:p>
          <a:pPr marL="228600" lvl="1" indent="-228600" algn="r" defTabSz="1066800" rtl="1">
            <a:lnSpc>
              <a:spcPct val="90000"/>
            </a:lnSpc>
            <a:spcBef>
              <a:spcPct val="0"/>
            </a:spcBef>
            <a:spcAft>
              <a:spcPct val="15000"/>
            </a:spcAft>
            <a:buChar char="•"/>
          </a:pPr>
          <a:r>
            <a:rPr lang="ar-SA" sz="2400" kern="1200" dirty="0">
              <a:cs typeface="B Zar" pitchFamily="2" charset="-78"/>
            </a:rPr>
            <a:t>شرکت خریدار و هدف در ریسک حاصل از تملک شریک می‌شوند. </a:t>
          </a:r>
          <a:endParaRPr lang="en-US" sz="2400" kern="1200" dirty="0">
            <a:cs typeface="B Zar" pitchFamily="2" charset="-78"/>
          </a:endParaRPr>
        </a:p>
      </dsp:txBody>
      <dsp:txXfrm>
        <a:off x="0" y="2403250"/>
        <a:ext cx="7772400" cy="1996312"/>
      </dsp:txXfrm>
    </dsp:sp>
    <dsp:sp modelId="{D6B5956C-BA12-4C1D-A598-017642F392D5}">
      <dsp:nvSpPr>
        <dsp:cNvPr id="0" name=""/>
        <dsp:cNvSpPr/>
      </dsp:nvSpPr>
      <dsp:spPr>
        <a:xfrm>
          <a:off x="388620" y="2414974"/>
          <a:ext cx="5440680" cy="947676"/>
        </a:xfrm>
        <a:prstGeom prst="roundRect">
          <a:avLst/>
        </a:prstGeom>
        <a:gradFill rotWithShape="0">
          <a:gsLst>
            <a:gs pos="0">
              <a:schemeClr val="accent2">
                <a:hueOff val="-9067203"/>
                <a:satOff val="5236"/>
                <a:lumOff val="-9607"/>
                <a:alphaOff val="0"/>
                <a:shade val="51000"/>
                <a:satMod val="130000"/>
              </a:schemeClr>
            </a:gs>
            <a:gs pos="80000">
              <a:schemeClr val="accent2">
                <a:hueOff val="-9067203"/>
                <a:satOff val="5236"/>
                <a:lumOff val="-9607"/>
                <a:alphaOff val="0"/>
                <a:shade val="93000"/>
                <a:satMod val="130000"/>
              </a:schemeClr>
            </a:gs>
            <a:gs pos="100000">
              <a:schemeClr val="accent2">
                <a:hueOff val="-9067203"/>
                <a:satOff val="5236"/>
                <a:lumOff val="-96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066800" rtl="1">
            <a:lnSpc>
              <a:spcPct val="90000"/>
            </a:lnSpc>
            <a:spcBef>
              <a:spcPct val="0"/>
            </a:spcBef>
            <a:spcAft>
              <a:spcPct val="35000"/>
            </a:spcAft>
            <a:buNone/>
          </a:pPr>
          <a:r>
            <a:rPr lang="fa-IR" sz="2400" kern="1200" dirty="0" err="1">
              <a:cs typeface="B Titr" pitchFamily="2" charset="-78"/>
            </a:rPr>
            <a:t>معاوضه‌ی</a:t>
          </a:r>
          <a:r>
            <a:rPr lang="fa-IR" sz="2400" kern="1200" dirty="0">
              <a:cs typeface="B Titr" pitchFamily="2" charset="-78"/>
            </a:rPr>
            <a:t> سهام</a:t>
          </a:r>
          <a:endParaRPr lang="en-US" sz="2400" kern="1200" dirty="0">
            <a:cs typeface="B Titr" pitchFamily="2" charset="-78"/>
          </a:endParaRPr>
        </a:p>
      </dsp:txBody>
      <dsp:txXfrm>
        <a:off x="434882" y="2461236"/>
        <a:ext cx="5348156" cy="8551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47AE-9853-4344-94DA-B8A96F635776}">
      <dsp:nvSpPr>
        <dsp:cNvPr id="0" name=""/>
        <dsp:cNvSpPr/>
      </dsp:nvSpPr>
      <dsp:spPr>
        <a:xfrm>
          <a:off x="2247072" y="835861"/>
          <a:ext cx="485270" cy="91440"/>
        </a:xfrm>
        <a:custGeom>
          <a:avLst/>
          <a:gdLst/>
          <a:ahLst/>
          <a:cxnLst/>
          <a:rect l="0" t="0" r="0" b="0"/>
          <a:pathLst>
            <a:path>
              <a:moveTo>
                <a:pt x="0" y="45720"/>
              </a:moveTo>
              <a:lnTo>
                <a:pt x="485270" y="45720"/>
              </a:lnTo>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cs typeface="B Zar" pitchFamily="2" charset="-78"/>
          </a:endParaRPr>
        </a:p>
      </dsp:txBody>
      <dsp:txXfrm>
        <a:off x="2476810" y="879001"/>
        <a:ext cx="25793" cy="5158"/>
      </dsp:txXfrm>
    </dsp:sp>
    <dsp:sp modelId="{C99DCB1A-A22D-4B59-AB0B-978B680308A3}">
      <dsp:nvSpPr>
        <dsp:cNvPr id="0" name=""/>
        <dsp:cNvSpPr/>
      </dsp:nvSpPr>
      <dsp:spPr>
        <a:xfrm>
          <a:off x="5958" y="208706"/>
          <a:ext cx="2242914" cy="1345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ارزیابی استراتژی‌های شرکت</a:t>
          </a:r>
          <a:endParaRPr lang="en-US" sz="2400" kern="1200" dirty="0">
            <a:cs typeface="B Zar" pitchFamily="2" charset="-78"/>
          </a:endParaRPr>
        </a:p>
      </dsp:txBody>
      <dsp:txXfrm>
        <a:off x="5958" y="208706"/>
        <a:ext cx="2242914" cy="1345748"/>
      </dsp:txXfrm>
    </dsp:sp>
    <dsp:sp modelId="{CB0B1189-13AD-455A-843D-59E8BFD06904}">
      <dsp:nvSpPr>
        <dsp:cNvPr id="0" name=""/>
        <dsp:cNvSpPr/>
      </dsp:nvSpPr>
      <dsp:spPr>
        <a:xfrm>
          <a:off x="5005857" y="835861"/>
          <a:ext cx="485270" cy="91440"/>
        </a:xfrm>
        <a:custGeom>
          <a:avLst/>
          <a:gdLst/>
          <a:ahLst/>
          <a:cxnLst/>
          <a:rect l="0" t="0" r="0" b="0"/>
          <a:pathLst>
            <a:path>
              <a:moveTo>
                <a:pt x="0" y="45720"/>
              </a:moveTo>
              <a:lnTo>
                <a:pt x="485270" y="45720"/>
              </a:lnTo>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cs typeface="B Zar" pitchFamily="2" charset="-78"/>
          </a:endParaRPr>
        </a:p>
      </dsp:txBody>
      <dsp:txXfrm>
        <a:off x="5235595" y="879001"/>
        <a:ext cx="25793" cy="5158"/>
      </dsp:txXfrm>
    </dsp:sp>
    <dsp:sp modelId="{7AB2437D-B6E6-4C6A-A404-8B81D9BCE6C1}">
      <dsp:nvSpPr>
        <dsp:cNvPr id="0" name=""/>
        <dsp:cNvSpPr/>
      </dsp:nvSpPr>
      <dsp:spPr>
        <a:xfrm>
          <a:off x="2764742" y="208706"/>
          <a:ext cx="2242914" cy="1345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جستجوی گزینه‌ها</a:t>
          </a:r>
          <a:endParaRPr lang="en-US" sz="2400" kern="1200" dirty="0">
            <a:cs typeface="B Zar" pitchFamily="2" charset="-78"/>
          </a:endParaRPr>
        </a:p>
      </dsp:txBody>
      <dsp:txXfrm>
        <a:off x="2764742" y="208706"/>
        <a:ext cx="2242914" cy="1345748"/>
      </dsp:txXfrm>
    </dsp:sp>
    <dsp:sp modelId="{C5662CB4-D9C8-4107-BE10-7053150F06AC}">
      <dsp:nvSpPr>
        <dsp:cNvPr id="0" name=""/>
        <dsp:cNvSpPr/>
      </dsp:nvSpPr>
      <dsp:spPr>
        <a:xfrm>
          <a:off x="1127415" y="1552655"/>
          <a:ext cx="5517569" cy="485270"/>
        </a:xfrm>
        <a:custGeom>
          <a:avLst/>
          <a:gdLst/>
          <a:ahLst/>
          <a:cxnLst/>
          <a:rect l="0" t="0" r="0" b="0"/>
          <a:pathLst>
            <a:path>
              <a:moveTo>
                <a:pt x="5517569" y="0"/>
              </a:moveTo>
              <a:lnTo>
                <a:pt x="5517569" y="259735"/>
              </a:lnTo>
              <a:lnTo>
                <a:pt x="0" y="259735"/>
              </a:lnTo>
              <a:lnTo>
                <a:pt x="0" y="485270"/>
              </a:lnTo>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cs typeface="B Zar" pitchFamily="2" charset="-78"/>
          </a:endParaRPr>
        </a:p>
      </dsp:txBody>
      <dsp:txXfrm>
        <a:off x="3747659" y="1792711"/>
        <a:ext cx="277081" cy="5158"/>
      </dsp:txXfrm>
    </dsp:sp>
    <dsp:sp modelId="{71D96345-AE49-430D-BA63-0EE89D1B5319}">
      <dsp:nvSpPr>
        <dsp:cNvPr id="0" name=""/>
        <dsp:cNvSpPr/>
      </dsp:nvSpPr>
      <dsp:spPr>
        <a:xfrm>
          <a:off x="5523527" y="208706"/>
          <a:ext cx="2242914" cy="1345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ارزیابی گزینه‌ها</a:t>
          </a:r>
          <a:endParaRPr lang="en-US" sz="2400" kern="1200" dirty="0">
            <a:cs typeface="B Zar" pitchFamily="2" charset="-78"/>
          </a:endParaRPr>
        </a:p>
      </dsp:txBody>
      <dsp:txXfrm>
        <a:off x="5523527" y="208706"/>
        <a:ext cx="2242914" cy="1345748"/>
      </dsp:txXfrm>
    </dsp:sp>
    <dsp:sp modelId="{A4685E47-4CD2-4FB7-BC3E-147AD402523B}">
      <dsp:nvSpPr>
        <dsp:cNvPr id="0" name=""/>
        <dsp:cNvSpPr/>
      </dsp:nvSpPr>
      <dsp:spPr>
        <a:xfrm>
          <a:off x="2247072" y="2697480"/>
          <a:ext cx="485270" cy="91440"/>
        </a:xfrm>
        <a:custGeom>
          <a:avLst/>
          <a:gdLst/>
          <a:ahLst/>
          <a:cxnLst/>
          <a:rect l="0" t="0" r="0" b="0"/>
          <a:pathLst>
            <a:path>
              <a:moveTo>
                <a:pt x="0" y="45720"/>
              </a:moveTo>
              <a:lnTo>
                <a:pt x="485270" y="45720"/>
              </a:lnTo>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cs typeface="B Zar" pitchFamily="2" charset="-78"/>
          </a:endParaRPr>
        </a:p>
      </dsp:txBody>
      <dsp:txXfrm>
        <a:off x="2476810" y="2740620"/>
        <a:ext cx="25793" cy="5158"/>
      </dsp:txXfrm>
    </dsp:sp>
    <dsp:sp modelId="{2F3C2297-46CC-40ED-9EF7-D0111535B5CE}">
      <dsp:nvSpPr>
        <dsp:cNvPr id="0" name=""/>
        <dsp:cNvSpPr/>
      </dsp:nvSpPr>
      <dsp:spPr>
        <a:xfrm>
          <a:off x="5958" y="2070325"/>
          <a:ext cx="2242914" cy="1345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انتخاب گزینه‌های موردنظر</a:t>
          </a:r>
          <a:endParaRPr lang="en-US" sz="2400" kern="1200" dirty="0">
            <a:cs typeface="B Zar" pitchFamily="2" charset="-78"/>
          </a:endParaRPr>
        </a:p>
      </dsp:txBody>
      <dsp:txXfrm>
        <a:off x="5958" y="2070325"/>
        <a:ext cx="2242914" cy="1345748"/>
      </dsp:txXfrm>
    </dsp:sp>
    <dsp:sp modelId="{C8AD3A5A-60D3-40F9-80DB-99E36E03236E}">
      <dsp:nvSpPr>
        <dsp:cNvPr id="0" name=""/>
        <dsp:cNvSpPr/>
      </dsp:nvSpPr>
      <dsp:spPr>
        <a:xfrm>
          <a:off x="5005857" y="2697480"/>
          <a:ext cx="485270" cy="91440"/>
        </a:xfrm>
        <a:custGeom>
          <a:avLst/>
          <a:gdLst/>
          <a:ahLst/>
          <a:cxnLst/>
          <a:rect l="0" t="0" r="0" b="0"/>
          <a:pathLst>
            <a:path>
              <a:moveTo>
                <a:pt x="0" y="45720"/>
              </a:moveTo>
              <a:lnTo>
                <a:pt x="485270" y="45720"/>
              </a:lnTo>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cs typeface="B Zar" pitchFamily="2" charset="-78"/>
          </a:endParaRPr>
        </a:p>
      </dsp:txBody>
      <dsp:txXfrm>
        <a:off x="5235595" y="2740620"/>
        <a:ext cx="25793" cy="5158"/>
      </dsp:txXfrm>
    </dsp:sp>
    <dsp:sp modelId="{CFF72544-EC94-4254-930C-C44A94643056}">
      <dsp:nvSpPr>
        <dsp:cNvPr id="0" name=""/>
        <dsp:cNvSpPr/>
      </dsp:nvSpPr>
      <dsp:spPr>
        <a:xfrm>
          <a:off x="2764742" y="2070325"/>
          <a:ext cx="2242914" cy="1345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ارزشیابی گزینه‌های منتخب</a:t>
          </a:r>
          <a:endParaRPr lang="en-US" sz="2400" kern="1200" dirty="0">
            <a:cs typeface="B Zar" pitchFamily="2" charset="-78"/>
          </a:endParaRPr>
        </a:p>
      </dsp:txBody>
      <dsp:txXfrm>
        <a:off x="2764742" y="2070325"/>
        <a:ext cx="2242914" cy="1345748"/>
      </dsp:txXfrm>
    </dsp:sp>
    <dsp:sp modelId="{5A5CF08F-8875-4D67-92AA-55504B633AF3}">
      <dsp:nvSpPr>
        <dsp:cNvPr id="0" name=""/>
        <dsp:cNvSpPr/>
      </dsp:nvSpPr>
      <dsp:spPr>
        <a:xfrm>
          <a:off x="1127415" y="3414274"/>
          <a:ext cx="5517569" cy="485270"/>
        </a:xfrm>
        <a:custGeom>
          <a:avLst/>
          <a:gdLst/>
          <a:ahLst/>
          <a:cxnLst/>
          <a:rect l="0" t="0" r="0" b="0"/>
          <a:pathLst>
            <a:path>
              <a:moveTo>
                <a:pt x="5517569" y="0"/>
              </a:moveTo>
              <a:lnTo>
                <a:pt x="5517569" y="259735"/>
              </a:lnTo>
              <a:lnTo>
                <a:pt x="0" y="259735"/>
              </a:lnTo>
              <a:lnTo>
                <a:pt x="0" y="485270"/>
              </a:lnTo>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cs typeface="B Zar" pitchFamily="2" charset="-78"/>
          </a:endParaRPr>
        </a:p>
      </dsp:txBody>
      <dsp:txXfrm>
        <a:off x="3747659" y="3654330"/>
        <a:ext cx="277081" cy="5158"/>
      </dsp:txXfrm>
    </dsp:sp>
    <dsp:sp modelId="{4382980D-AC31-42DE-AEDC-FED78D13BA4D}">
      <dsp:nvSpPr>
        <dsp:cNvPr id="0" name=""/>
        <dsp:cNvSpPr/>
      </dsp:nvSpPr>
      <dsp:spPr>
        <a:xfrm>
          <a:off x="5523527" y="2070325"/>
          <a:ext cx="2242914" cy="1345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انتخاب </a:t>
          </a:r>
          <a:r>
            <a:rPr lang="fa-IR" sz="2400" kern="1200" dirty="0" err="1">
              <a:cs typeface="B Zar" pitchFamily="2" charset="-78"/>
            </a:rPr>
            <a:t>گزینه‌ی</a:t>
          </a:r>
          <a:r>
            <a:rPr lang="fa-IR" sz="2400" kern="1200" dirty="0">
              <a:cs typeface="B Zar" pitchFamily="2" charset="-78"/>
            </a:rPr>
            <a:t> مطلوب</a:t>
          </a:r>
          <a:endParaRPr lang="en-US" sz="2400" kern="1200" dirty="0">
            <a:cs typeface="B Zar" pitchFamily="2" charset="-78"/>
          </a:endParaRPr>
        </a:p>
      </dsp:txBody>
      <dsp:txXfrm>
        <a:off x="5523527" y="2070325"/>
        <a:ext cx="2242914" cy="1345748"/>
      </dsp:txXfrm>
    </dsp:sp>
    <dsp:sp modelId="{42207A7E-8E36-4D52-9FD6-9E6FC9101E8F}">
      <dsp:nvSpPr>
        <dsp:cNvPr id="0" name=""/>
        <dsp:cNvSpPr/>
      </dsp:nvSpPr>
      <dsp:spPr>
        <a:xfrm>
          <a:off x="2247072" y="4559098"/>
          <a:ext cx="485270" cy="91440"/>
        </a:xfrm>
        <a:custGeom>
          <a:avLst/>
          <a:gdLst/>
          <a:ahLst/>
          <a:cxnLst/>
          <a:rect l="0" t="0" r="0" b="0"/>
          <a:pathLst>
            <a:path>
              <a:moveTo>
                <a:pt x="0" y="45720"/>
              </a:moveTo>
              <a:lnTo>
                <a:pt x="485270" y="45720"/>
              </a:lnTo>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cs typeface="B Zar" pitchFamily="2" charset="-78"/>
          </a:endParaRPr>
        </a:p>
      </dsp:txBody>
      <dsp:txXfrm>
        <a:off x="2476810" y="4602239"/>
        <a:ext cx="25793" cy="5158"/>
      </dsp:txXfrm>
    </dsp:sp>
    <dsp:sp modelId="{B1E85D0C-4DE8-4C9B-A5A1-1FDF49B67664}">
      <dsp:nvSpPr>
        <dsp:cNvPr id="0" name=""/>
        <dsp:cNvSpPr/>
      </dsp:nvSpPr>
      <dsp:spPr>
        <a:xfrm>
          <a:off x="5958" y="3931944"/>
          <a:ext cx="2242914" cy="1345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بررسی شیوه‌های مذاکره و خرید</a:t>
          </a:r>
          <a:endParaRPr lang="en-US" sz="2400" kern="1200" dirty="0">
            <a:cs typeface="B Zar" pitchFamily="2" charset="-78"/>
          </a:endParaRPr>
        </a:p>
      </dsp:txBody>
      <dsp:txXfrm>
        <a:off x="5958" y="3931944"/>
        <a:ext cx="2242914" cy="1345748"/>
      </dsp:txXfrm>
    </dsp:sp>
    <dsp:sp modelId="{BE10E31A-B952-4003-8A66-A4DC7232C384}">
      <dsp:nvSpPr>
        <dsp:cNvPr id="0" name=""/>
        <dsp:cNvSpPr/>
      </dsp:nvSpPr>
      <dsp:spPr>
        <a:xfrm>
          <a:off x="5005857" y="4559098"/>
          <a:ext cx="485270" cy="91440"/>
        </a:xfrm>
        <a:custGeom>
          <a:avLst/>
          <a:gdLst/>
          <a:ahLst/>
          <a:cxnLst/>
          <a:rect l="0" t="0" r="0" b="0"/>
          <a:pathLst>
            <a:path>
              <a:moveTo>
                <a:pt x="0" y="45720"/>
              </a:moveTo>
              <a:lnTo>
                <a:pt x="485270" y="45720"/>
              </a:lnTo>
            </a:path>
          </a:pathLst>
        </a:custGeom>
        <a:noFill/>
        <a:ln w="9525" cap="flat" cmpd="sng" algn="ctr">
          <a:solidFill>
            <a:schemeClr val="accent2">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cs typeface="B Zar" pitchFamily="2" charset="-78"/>
          </a:endParaRPr>
        </a:p>
      </dsp:txBody>
      <dsp:txXfrm>
        <a:off x="5235595" y="4602239"/>
        <a:ext cx="25793" cy="5158"/>
      </dsp:txXfrm>
    </dsp:sp>
    <dsp:sp modelId="{7C4E8668-3BCD-4463-BF06-C2FEE9E568E7}">
      <dsp:nvSpPr>
        <dsp:cNvPr id="0" name=""/>
        <dsp:cNvSpPr/>
      </dsp:nvSpPr>
      <dsp:spPr>
        <a:xfrm>
          <a:off x="2764742" y="3931944"/>
          <a:ext cx="2242914" cy="134574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انتخاب شیوه‌ها</a:t>
          </a:r>
        </a:p>
      </dsp:txBody>
      <dsp:txXfrm>
        <a:off x="2764742" y="3931944"/>
        <a:ext cx="2242914" cy="1345748"/>
      </dsp:txXfrm>
    </dsp:sp>
    <dsp:sp modelId="{8FC53E3E-1469-4634-8FC5-08D274EF4576}">
      <dsp:nvSpPr>
        <dsp:cNvPr id="0" name=""/>
        <dsp:cNvSpPr/>
      </dsp:nvSpPr>
      <dsp:spPr>
        <a:xfrm>
          <a:off x="5523527" y="3931944"/>
          <a:ext cx="2242914" cy="1345748"/>
        </a:xfrm>
        <a:prstGeom prst="flowChartPunchedCard">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Zar" pitchFamily="2" charset="-78"/>
            </a:rPr>
            <a:t>اقدام</a:t>
          </a:r>
          <a:endParaRPr lang="en-US" sz="2400" kern="1200" dirty="0">
            <a:cs typeface="B Zar" pitchFamily="2" charset="-78"/>
          </a:endParaRPr>
        </a:p>
      </dsp:txBody>
      <dsp:txXfrm>
        <a:off x="5523527" y="4201094"/>
        <a:ext cx="2242914" cy="1076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FD7EE-CCC5-4154-8034-6449954A3DD9}">
      <dsp:nvSpPr>
        <dsp:cNvPr id="0" name=""/>
        <dsp:cNvSpPr/>
      </dsp:nvSpPr>
      <dsp:spPr>
        <a:xfrm>
          <a:off x="6390798" y="1800361"/>
          <a:ext cx="91440" cy="635758"/>
        </a:xfrm>
        <a:custGeom>
          <a:avLst/>
          <a:gdLst/>
          <a:ahLst/>
          <a:cxnLst/>
          <a:rect l="0" t="0" r="0" b="0"/>
          <a:pathLst>
            <a:path>
              <a:moveTo>
                <a:pt x="45720" y="0"/>
              </a:moveTo>
              <a:lnTo>
                <a:pt x="45720" y="635758"/>
              </a:lnTo>
            </a:path>
          </a:pathLst>
        </a:custGeom>
        <a:noFill/>
        <a:ln w="25400" cap="flat" cmpd="sng" algn="ctr">
          <a:solidFill>
            <a:schemeClr val="accent3">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353DCAA-A950-440C-B7AD-EA9860EB730E}">
      <dsp:nvSpPr>
        <dsp:cNvPr id="0" name=""/>
        <dsp:cNvSpPr/>
      </dsp:nvSpPr>
      <dsp:spPr>
        <a:xfrm>
          <a:off x="3719036" y="1800361"/>
          <a:ext cx="91440" cy="635758"/>
        </a:xfrm>
        <a:custGeom>
          <a:avLst/>
          <a:gdLst/>
          <a:ahLst/>
          <a:cxnLst/>
          <a:rect l="0" t="0" r="0" b="0"/>
          <a:pathLst>
            <a:path>
              <a:moveTo>
                <a:pt x="45720" y="0"/>
              </a:moveTo>
              <a:lnTo>
                <a:pt x="45720" y="635758"/>
              </a:lnTo>
            </a:path>
          </a:pathLst>
        </a:custGeom>
        <a:noFill/>
        <a:ln w="25400" cap="flat" cmpd="sng" algn="ctr">
          <a:solidFill>
            <a:schemeClr val="accent3">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7F88DDF-8F2D-4D8A-8BDF-7D2385CEBFB3}">
      <dsp:nvSpPr>
        <dsp:cNvPr id="0" name=""/>
        <dsp:cNvSpPr/>
      </dsp:nvSpPr>
      <dsp:spPr>
        <a:xfrm>
          <a:off x="1047273" y="1800361"/>
          <a:ext cx="91440" cy="635758"/>
        </a:xfrm>
        <a:custGeom>
          <a:avLst/>
          <a:gdLst/>
          <a:ahLst/>
          <a:cxnLst/>
          <a:rect l="0" t="0" r="0" b="0"/>
          <a:pathLst>
            <a:path>
              <a:moveTo>
                <a:pt x="45720" y="0"/>
              </a:moveTo>
              <a:lnTo>
                <a:pt x="45720" y="635758"/>
              </a:lnTo>
            </a:path>
          </a:pathLst>
        </a:custGeom>
        <a:noFill/>
        <a:ln w="25400" cap="flat" cmpd="sng" algn="ctr">
          <a:solidFill>
            <a:schemeClr val="accent3">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2990C9F-7259-4785-926B-01EE488C5AC8}">
      <dsp:nvSpPr>
        <dsp:cNvPr id="0" name=""/>
        <dsp:cNvSpPr/>
      </dsp:nvSpPr>
      <dsp:spPr>
        <a:xfrm>
          <a:off x="0" y="412259"/>
          <a:ext cx="2185987" cy="1388102"/>
        </a:xfrm>
        <a:prstGeom prst="roundRect">
          <a:avLst>
            <a:gd name="adj" fmla="val 10000"/>
          </a:avLst>
        </a:prstGeom>
        <a:solidFill>
          <a:schemeClr val="accent3">
            <a:shade val="8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428F8CD-B63C-43DD-9A0B-5F80597C4EB7}">
      <dsp:nvSpPr>
        <dsp:cNvPr id="0" name=""/>
        <dsp:cNvSpPr/>
      </dsp:nvSpPr>
      <dsp:spPr>
        <a:xfrm>
          <a:off x="242887"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fa-IR" sz="3000" kern="1200" dirty="0">
              <a:cs typeface="B Mitra" panose="00000400000000000000" pitchFamily="2" charset="-78"/>
            </a:rPr>
            <a:t>ادغام</a:t>
          </a:r>
          <a:endParaRPr lang="en-US" sz="3000" kern="1200" dirty="0">
            <a:cs typeface="B Mitra" panose="00000400000000000000" pitchFamily="2" charset="-78"/>
          </a:endParaRPr>
        </a:p>
      </dsp:txBody>
      <dsp:txXfrm>
        <a:off x="283543" y="683658"/>
        <a:ext cx="2104675" cy="1306790"/>
      </dsp:txXfrm>
    </dsp:sp>
    <dsp:sp modelId="{9954FA48-4243-431A-B761-268F7B1B6065}">
      <dsp:nvSpPr>
        <dsp:cNvPr id="0" name=""/>
        <dsp:cNvSpPr/>
      </dsp:nvSpPr>
      <dsp:spPr>
        <a:xfrm>
          <a:off x="0" y="2436119"/>
          <a:ext cx="2185987" cy="1388102"/>
        </a:xfrm>
        <a:prstGeom prst="roundRect">
          <a:avLst>
            <a:gd name="adj" fmla="val 10000"/>
          </a:avLst>
        </a:prstGeom>
        <a:solidFill>
          <a:schemeClr val="accent3">
            <a:tint val="99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9A05026-CA1B-4A98-823D-CE674C02462C}">
      <dsp:nvSpPr>
        <dsp:cNvPr id="0" name=""/>
        <dsp:cNvSpPr/>
      </dsp:nvSpPr>
      <dsp:spPr>
        <a:xfrm>
          <a:off x="242887"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en-US" sz="3000" kern="1200" dirty="0"/>
            <a:t>Merger</a:t>
          </a:r>
          <a:endParaRPr lang="fa-IR" sz="3000" kern="1200" dirty="0"/>
        </a:p>
      </dsp:txBody>
      <dsp:txXfrm>
        <a:off x="283543" y="2707519"/>
        <a:ext cx="2104675" cy="1306790"/>
      </dsp:txXfrm>
    </dsp:sp>
    <dsp:sp modelId="{E68D18C9-9EC5-4F3D-A7F6-61222EFF9CF6}">
      <dsp:nvSpPr>
        <dsp:cNvPr id="0" name=""/>
        <dsp:cNvSpPr/>
      </dsp:nvSpPr>
      <dsp:spPr>
        <a:xfrm>
          <a:off x="2671762" y="412259"/>
          <a:ext cx="2185987" cy="1388102"/>
        </a:xfrm>
        <a:prstGeom prst="roundRect">
          <a:avLst>
            <a:gd name="adj" fmla="val 10000"/>
          </a:avLst>
        </a:prstGeom>
        <a:solidFill>
          <a:schemeClr val="accent3">
            <a:shade val="8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045C17D-07A0-4E0D-8E61-6F9865B65FDD}">
      <dsp:nvSpPr>
        <dsp:cNvPr id="0" name=""/>
        <dsp:cNvSpPr/>
      </dsp:nvSpPr>
      <dsp:spPr>
        <a:xfrm>
          <a:off x="2914650"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fa-IR" sz="3000" kern="1200" dirty="0" err="1">
              <a:cs typeface="B Mitra" panose="00000400000000000000" pitchFamily="2" charset="-78"/>
            </a:rPr>
            <a:t>قبضه‌ی</a:t>
          </a:r>
          <a:r>
            <a:rPr lang="fa-IR" sz="3000" kern="1200" dirty="0">
              <a:cs typeface="B Mitra" panose="00000400000000000000" pitchFamily="2" charset="-78"/>
            </a:rPr>
            <a:t> مالکیت</a:t>
          </a:r>
          <a:endParaRPr lang="en-US" sz="3000" kern="1200" dirty="0">
            <a:cs typeface="B Mitra" panose="00000400000000000000" pitchFamily="2" charset="-78"/>
          </a:endParaRPr>
        </a:p>
      </dsp:txBody>
      <dsp:txXfrm>
        <a:off x="2955306" y="683658"/>
        <a:ext cx="2104675" cy="1306790"/>
      </dsp:txXfrm>
    </dsp:sp>
    <dsp:sp modelId="{A5791431-9053-4829-9198-9135DE4FF64A}">
      <dsp:nvSpPr>
        <dsp:cNvPr id="0" name=""/>
        <dsp:cNvSpPr/>
      </dsp:nvSpPr>
      <dsp:spPr>
        <a:xfrm>
          <a:off x="2671762" y="2436119"/>
          <a:ext cx="2185987" cy="1388102"/>
        </a:xfrm>
        <a:prstGeom prst="roundRect">
          <a:avLst>
            <a:gd name="adj" fmla="val 10000"/>
          </a:avLst>
        </a:prstGeom>
        <a:solidFill>
          <a:schemeClr val="accent3">
            <a:tint val="99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2BA3BC0-4C75-45B1-BC90-0667F9EBE23A}">
      <dsp:nvSpPr>
        <dsp:cNvPr id="0" name=""/>
        <dsp:cNvSpPr/>
      </dsp:nvSpPr>
      <dsp:spPr>
        <a:xfrm>
          <a:off x="2914650"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en-US" sz="3000" kern="1200" dirty="0"/>
            <a:t>Takeover</a:t>
          </a:r>
        </a:p>
      </dsp:txBody>
      <dsp:txXfrm>
        <a:off x="2955306" y="2707519"/>
        <a:ext cx="2104675" cy="1306790"/>
      </dsp:txXfrm>
    </dsp:sp>
    <dsp:sp modelId="{02245935-1E04-4448-B463-C09329444B2F}">
      <dsp:nvSpPr>
        <dsp:cNvPr id="0" name=""/>
        <dsp:cNvSpPr/>
      </dsp:nvSpPr>
      <dsp:spPr>
        <a:xfrm>
          <a:off x="5343524" y="412259"/>
          <a:ext cx="2185987" cy="1388102"/>
        </a:xfrm>
        <a:prstGeom prst="roundRect">
          <a:avLst>
            <a:gd name="adj" fmla="val 10000"/>
          </a:avLst>
        </a:prstGeom>
        <a:solidFill>
          <a:schemeClr val="accent3">
            <a:shade val="8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B68FB7E-C595-41A1-B062-A87BA9CE16D3}">
      <dsp:nvSpPr>
        <dsp:cNvPr id="0" name=""/>
        <dsp:cNvSpPr/>
      </dsp:nvSpPr>
      <dsp:spPr>
        <a:xfrm>
          <a:off x="5586412"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fa-IR" sz="3000" kern="1200" dirty="0">
              <a:cs typeface="B Mitra" panose="00000400000000000000" pitchFamily="2" charset="-78"/>
            </a:rPr>
            <a:t>تصاحب</a:t>
          </a:r>
          <a:endParaRPr lang="en-US" sz="3000" kern="1200" dirty="0">
            <a:cs typeface="B Mitra" panose="00000400000000000000" pitchFamily="2" charset="-78"/>
          </a:endParaRPr>
        </a:p>
      </dsp:txBody>
      <dsp:txXfrm>
        <a:off x="5627068" y="683658"/>
        <a:ext cx="2104675" cy="1306790"/>
      </dsp:txXfrm>
    </dsp:sp>
    <dsp:sp modelId="{F51E2A13-C686-4C27-AE1A-8AE31ED88DEF}">
      <dsp:nvSpPr>
        <dsp:cNvPr id="0" name=""/>
        <dsp:cNvSpPr/>
      </dsp:nvSpPr>
      <dsp:spPr>
        <a:xfrm>
          <a:off x="5343524" y="2436119"/>
          <a:ext cx="2185987" cy="1388102"/>
        </a:xfrm>
        <a:prstGeom prst="roundRect">
          <a:avLst>
            <a:gd name="adj" fmla="val 10000"/>
          </a:avLst>
        </a:prstGeom>
        <a:solidFill>
          <a:schemeClr val="accent3">
            <a:tint val="99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F5825F3-2E6D-4768-95A3-48ABFE711CF4}">
      <dsp:nvSpPr>
        <dsp:cNvPr id="0" name=""/>
        <dsp:cNvSpPr/>
      </dsp:nvSpPr>
      <dsp:spPr>
        <a:xfrm>
          <a:off x="5586412"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en-US" sz="3000" kern="1200" dirty="0"/>
            <a:t>Acquisition</a:t>
          </a:r>
          <a:endParaRPr lang="fa-IR" sz="3000" kern="1200" dirty="0"/>
        </a:p>
      </dsp:txBody>
      <dsp:txXfrm>
        <a:off x="5627068" y="2707519"/>
        <a:ext cx="2104675" cy="13067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22704-8B93-4841-9148-91F657FF5C4C}">
      <dsp:nvSpPr>
        <dsp:cNvPr id="0" name=""/>
        <dsp:cNvSpPr/>
      </dsp:nvSpPr>
      <dsp:spPr>
        <a:xfrm>
          <a:off x="0" y="483607"/>
          <a:ext cx="7772400" cy="39280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03225" tIns="604012" rIns="603225" bIns="206248" numCol="1" spcCol="1270" anchor="t" anchorCtr="0">
          <a:noAutofit/>
        </a:bodyPr>
        <a:lstStyle/>
        <a:p>
          <a:pPr marL="285750" lvl="1" indent="-285750" algn="r" defTabSz="1289050" rtl="1">
            <a:lnSpc>
              <a:spcPct val="90000"/>
            </a:lnSpc>
            <a:spcBef>
              <a:spcPct val="0"/>
            </a:spcBef>
            <a:spcAft>
              <a:spcPct val="15000"/>
            </a:spcAft>
            <a:buChar char="•"/>
          </a:pPr>
          <a:r>
            <a:rPr lang="fa-IR" sz="2900" kern="1200" dirty="0">
              <a:cs typeface="B Zar" pitchFamily="2" charset="-78"/>
            </a:rPr>
            <a:t>اتخاذ استراتژی مذاکره</a:t>
          </a:r>
          <a:endParaRPr lang="en-US" sz="2900" kern="1200" dirty="0">
            <a:cs typeface="B Zar" pitchFamily="2" charset="-78"/>
          </a:endParaRPr>
        </a:p>
        <a:p>
          <a:pPr marL="285750" lvl="1" indent="-285750" algn="r" defTabSz="1289050" rtl="1">
            <a:lnSpc>
              <a:spcPct val="90000"/>
            </a:lnSpc>
            <a:spcBef>
              <a:spcPct val="0"/>
            </a:spcBef>
            <a:spcAft>
              <a:spcPct val="15000"/>
            </a:spcAft>
            <a:buChar char="•"/>
          </a:pPr>
          <a:r>
            <a:rPr lang="fa-IR" sz="2900" kern="1200" dirty="0">
              <a:cs typeface="B Zar" pitchFamily="2" charset="-78"/>
            </a:rPr>
            <a:t>تصمیم‌گیری بر سر حداکثر قیمت و پایبندی به آن در مذاکرات</a:t>
          </a:r>
          <a:endParaRPr lang="en-US" sz="2900" kern="1200" dirty="0">
            <a:cs typeface="B Zar" pitchFamily="2" charset="-78"/>
          </a:endParaRPr>
        </a:p>
        <a:p>
          <a:pPr marL="285750" lvl="1" indent="-285750" algn="r" defTabSz="1289050" rtl="1">
            <a:lnSpc>
              <a:spcPct val="90000"/>
            </a:lnSpc>
            <a:spcBef>
              <a:spcPct val="0"/>
            </a:spcBef>
            <a:spcAft>
              <a:spcPct val="15000"/>
            </a:spcAft>
            <a:buChar char="•"/>
          </a:pPr>
          <a:r>
            <a:rPr lang="fa-IR" sz="2900" kern="1200" dirty="0">
              <a:cs typeface="B Zar" pitchFamily="2" charset="-78"/>
            </a:rPr>
            <a:t>شناخت پیش‌زمینه‌ها و مشوق‌های</a:t>
          </a:r>
          <a:r>
            <a:rPr lang="fa-IR" sz="2900" kern="1200" dirty="0"/>
            <a:t> </a:t>
          </a:r>
          <a:r>
            <a:rPr lang="fa-IR" sz="2900" kern="1200" dirty="0">
              <a:cs typeface="B Zar" pitchFamily="2" charset="-78"/>
            </a:rPr>
            <a:t>طرف دیگر مذاکره</a:t>
          </a:r>
          <a:endParaRPr lang="en-US" sz="2900" kern="1200" dirty="0">
            <a:cs typeface="B Zar" pitchFamily="2" charset="-78"/>
          </a:endParaRPr>
        </a:p>
        <a:p>
          <a:pPr marL="285750" lvl="1" indent="-285750" algn="r" defTabSz="1289050" rtl="1">
            <a:lnSpc>
              <a:spcPct val="90000"/>
            </a:lnSpc>
            <a:spcBef>
              <a:spcPct val="0"/>
            </a:spcBef>
            <a:spcAft>
              <a:spcPct val="15000"/>
            </a:spcAft>
            <a:buChar char="•"/>
          </a:pPr>
          <a:r>
            <a:rPr lang="fa-IR" sz="2900" kern="1200" dirty="0">
              <a:cs typeface="B Zar" pitchFamily="2" charset="-78"/>
            </a:rPr>
            <a:t>برآورد قیمتی که شرکت سوم ممکن است پرداخت کند </a:t>
          </a:r>
        </a:p>
      </dsp:txBody>
      <dsp:txXfrm>
        <a:off x="0" y="483607"/>
        <a:ext cx="7772400" cy="3928050"/>
      </dsp:txXfrm>
    </dsp:sp>
    <dsp:sp modelId="{1044AF90-B43B-40E1-9C1B-46CD63FCFE0C}">
      <dsp:nvSpPr>
        <dsp:cNvPr id="0" name=""/>
        <dsp:cNvSpPr/>
      </dsp:nvSpPr>
      <dsp:spPr>
        <a:xfrm>
          <a:off x="388620" y="55567"/>
          <a:ext cx="5440680" cy="856080"/>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289050" rtl="1">
            <a:lnSpc>
              <a:spcPct val="90000"/>
            </a:lnSpc>
            <a:spcBef>
              <a:spcPct val="0"/>
            </a:spcBef>
            <a:spcAft>
              <a:spcPct val="35000"/>
            </a:spcAft>
            <a:buNone/>
          </a:pPr>
          <a:r>
            <a:rPr lang="fa-IR" sz="2900" kern="1200" dirty="0">
              <a:cs typeface="B Titr" pitchFamily="2" charset="-78"/>
            </a:rPr>
            <a:t>نکات مهم در مذاکره</a:t>
          </a:r>
          <a:endParaRPr lang="en-US" sz="2900" kern="1200" dirty="0">
            <a:cs typeface="B Titr" pitchFamily="2" charset="-78"/>
          </a:endParaRPr>
        </a:p>
      </dsp:txBody>
      <dsp:txXfrm>
        <a:off x="430410" y="97357"/>
        <a:ext cx="5357100" cy="772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295F5-20C2-4DBD-93F1-249AD900A204}">
      <dsp:nvSpPr>
        <dsp:cNvPr id="0" name=""/>
        <dsp:cNvSpPr/>
      </dsp:nvSpPr>
      <dsp:spPr>
        <a:xfrm>
          <a:off x="3205" y="17352"/>
          <a:ext cx="5940800" cy="135678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rtl="1">
            <a:lnSpc>
              <a:spcPct val="90000"/>
            </a:lnSpc>
            <a:spcBef>
              <a:spcPct val="0"/>
            </a:spcBef>
            <a:spcAft>
              <a:spcPct val="35000"/>
            </a:spcAft>
            <a:buNone/>
          </a:pPr>
          <a:r>
            <a:rPr lang="fa-IR" sz="2800" kern="1200" dirty="0">
              <a:cs typeface="B Titr" pitchFamily="2" charset="-78"/>
            </a:rPr>
            <a:t>مدیران در برابر هجوم دیگر شرکت‌ها:</a:t>
          </a:r>
          <a:endParaRPr lang="en-US" sz="2800" kern="1200" dirty="0">
            <a:cs typeface="B Titr" pitchFamily="2" charset="-78"/>
          </a:endParaRPr>
        </a:p>
      </dsp:txBody>
      <dsp:txXfrm>
        <a:off x="3205" y="17352"/>
        <a:ext cx="5940800" cy="904520"/>
      </dsp:txXfrm>
    </dsp:sp>
    <dsp:sp modelId="{B122F1F6-87DC-4521-B5E5-2F43163FC691}">
      <dsp:nvSpPr>
        <dsp:cNvPr id="0" name=""/>
        <dsp:cNvSpPr/>
      </dsp:nvSpPr>
      <dsp:spPr>
        <a:xfrm>
          <a:off x="611598" y="921872"/>
          <a:ext cx="7157595" cy="35280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t" anchorCtr="0">
          <a:noAutofit/>
        </a:bodyPr>
        <a:lstStyle/>
        <a:p>
          <a:pPr marL="285750" lvl="1" indent="-285750" algn="r" defTabSz="1244600" rtl="1">
            <a:lnSpc>
              <a:spcPct val="90000"/>
            </a:lnSpc>
            <a:spcBef>
              <a:spcPct val="0"/>
            </a:spcBef>
            <a:spcAft>
              <a:spcPct val="15000"/>
            </a:spcAft>
            <a:buChar char="•"/>
          </a:pPr>
          <a:r>
            <a:rPr lang="fa-IR" sz="2800" kern="1200" dirty="0">
              <a:cs typeface="B Zar" pitchFamily="2" charset="-78"/>
            </a:rPr>
            <a:t>سهامداران را به حفظ سهام خود تشویق می‌کنند.</a:t>
          </a:r>
          <a:endParaRPr lang="en-US" sz="2800" kern="1200" dirty="0">
            <a:cs typeface="B Zar" pitchFamily="2" charset="-78"/>
          </a:endParaRPr>
        </a:p>
        <a:p>
          <a:pPr marL="285750" lvl="1" indent="-285750" algn="r" defTabSz="1244600" rtl="1">
            <a:lnSpc>
              <a:spcPct val="90000"/>
            </a:lnSpc>
            <a:spcBef>
              <a:spcPct val="0"/>
            </a:spcBef>
            <a:spcAft>
              <a:spcPct val="15000"/>
            </a:spcAft>
            <a:buChar char="•"/>
          </a:pPr>
          <a:r>
            <a:rPr lang="fa-IR" sz="2800" kern="1200" dirty="0">
              <a:cs typeface="B Zar" pitchFamily="2" charset="-78"/>
            </a:rPr>
            <a:t>سهام شرکت را به خریدار </a:t>
          </a:r>
          <a:r>
            <a:rPr lang="fa-IR" sz="2800" kern="1200" dirty="0" err="1">
              <a:cs typeface="B Zar" pitchFamily="2" charset="-78"/>
            </a:rPr>
            <a:t>قابل‌اعتماد</a:t>
          </a:r>
          <a:r>
            <a:rPr lang="fa-IR" sz="2800" kern="1200" dirty="0">
              <a:cs typeface="B Zar" pitchFamily="2" charset="-78"/>
            </a:rPr>
            <a:t> خود </a:t>
          </a:r>
          <a:r>
            <a:rPr lang="fa-IR" sz="2800" kern="1200" dirty="0" err="1">
              <a:cs typeface="B Zar" pitchFamily="2" charset="-78"/>
            </a:rPr>
            <a:t>می‌فروشند</a:t>
          </a:r>
          <a:r>
            <a:rPr lang="fa-IR" sz="2800" kern="1200" dirty="0">
              <a:cs typeface="B Zar" pitchFamily="2" charset="-78"/>
            </a:rPr>
            <a:t>.</a:t>
          </a:r>
          <a:endParaRPr lang="en-US" sz="2800" kern="1200" dirty="0">
            <a:cs typeface="B Zar" pitchFamily="2" charset="-78"/>
          </a:endParaRPr>
        </a:p>
        <a:p>
          <a:pPr marL="285750" lvl="1" indent="-285750" algn="r" defTabSz="1244600" rtl="1">
            <a:lnSpc>
              <a:spcPct val="90000"/>
            </a:lnSpc>
            <a:spcBef>
              <a:spcPct val="0"/>
            </a:spcBef>
            <a:spcAft>
              <a:spcPct val="15000"/>
            </a:spcAft>
            <a:buChar char="•"/>
          </a:pPr>
          <a:r>
            <a:rPr lang="fa-IR" sz="2800" kern="1200" dirty="0">
              <a:cs typeface="B Zar" pitchFamily="2" charset="-78"/>
            </a:rPr>
            <a:t>به شرکت </a:t>
          </a:r>
          <a:r>
            <a:rPr lang="fa-IR" sz="2800" kern="1200" dirty="0" err="1">
              <a:cs typeface="B Zar" pitchFamily="2" charset="-78"/>
            </a:rPr>
            <a:t>ثالثی</a:t>
          </a:r>
          <a:r>
            <a:rPr lang="fa-IR" sz="2800" kern="1200" dirty="0">
              <a:cs typeface="B Zar" pitchFamily="2" charset="-78"/>
            </a:rPr>
            <a:t> پناهنده </a:t>
          </a:r>
          <a:r>
            <a:rPr lang="fa-IR" sz="2800" kern="1200" dirty="0" err="1">
              <a:cs typeface="B Zar" pitchFamily="2" charset="-78"/>
            </a:rPr>
            <a:t>می‌شوند</a:t>
          </a:r>
          <a:r>
            <a:rPr lang="fa-IR" sz="2800" kern="1200" dirty="0">
              <a:cs typeface="B Zar" pitchFamily="2" charset="-78"/>
            </a:rPr>
            <a:t> با این امید که شاید مدیر باقی بمانند.</a:t>
          </a:r>
          <a:endParaRPr lang="en-US" sz="2800" kern="1200" dirty="0">
            <a:cs typeface="B Zar" pitchFamily="2" charset="-78"/>
          </a:endParaRPr>
        </a:p>
      </dsp:txBody>
      <dsp:txXfrm>
        <a:off x="714930" y="1025204"/>
        <a:ext cx="6950931" cy="332133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35C10-55BB-4D26-B844-D3E0B34A647D}">
      <dsp:nvSpPr>
        <dsp:cNvPr id="0" name=""/>
        <dsp:cNvSpPr/>
      </dsp:nvSpPr>
      <dsp:spPr>
        <a:xfrm rot="5400000">
          <a:off x="3498342" y="-253555"/>
          <a:ext cx="3573780"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justLow" defTabSz="889000" rtl="1">
            <a:lnSpc>
              <a:spcPct val="90000"/>
            </a:lnSpc>
            <a:spcBef>
              <a:spcPct val="0"/>
            </a:spcBef>
            <a:spcAft>
              <a:spcPct val="15000"/>
            </a:spcAft>
            <a:buChar char="•"/>
          </a:pPr>
          <a:r>
            <a:rPr lang="fa-IR" sz="2000" kern="1200" dirty="0">
              <a:cs typeface="B Zar" pitchFamily="2" charset="-78"/>
            </a:rPr>
            <a:t>مایکروسافت رسماً اعلام می‌کند که قصد دارد  تمامی سهام یاهو را بخرد. در این تاریخ پیشنهاد خرید یاهو به ارزش هر سهم  31 دلار و به ارزش کل 44/6میلیارد دلاربرای شرکت یاهو ارسال می‌شود. این طرح به سهامداران یاهو اختیار می‌دهد بین پرداخت نقدی و یا تعداد ثابتی از سهام مایکروسافت گزینه‌ای</a:t>
          </a:r>
          <a:r>
            <a:rPr lang="fa-IR" sz="2000" kern="1200" dirty="0"/>
            <a:t> </a:t>
          </a:r>
          <a:r>
            <a:rPr lang="fa-IR" sz="2000" kern="1200" dirty="0">
              <a:cs typeface="B Zar" pitchFamily="2" charset="-78"/>
            </a:rPr>
            <a:t>را انتخاب کنند. این پیشنهاد خرید نسبت به قیمت پایانی معاملات روز قبل سهام یاهو، با 62 درصد صرف </a:t>
          </a:r>
          <a:r>
            <a:rPr lang="fa-IR" sz="2000" kern="1200" dirty="0" err="1">
              <a:cs typeface="B Zar" pitchFamily="2" charset="-78"/>
            </a:rPr>
            <a:t>معامله‌ی</a:t>
          </a:r>
          <a:r>
            <a:rPr lang="fa-IR" sz="2000" kern="1200" dirty="0">
              <a:cs typeface="B Zar" pitchFamily="2" charset="-78"/>
            </a:rPr>
            <a:t> عمده همراه شد.</a:t>
          </a:r>
          <a:endParaRPr lang="en-US" sz="2000" kern="1200" dirty="0">
            <a:cs typeface="B Zar" pitchFamily="2" charset="-78"/>
          </a:endParaRPr>
        </a:p>
      </dsp:txBody>
      <dsp:txXfrm rot="-5400000">
        <a:off x="2798064" y="621181"/>
        <a:ext cx="4799878" cy="3224864"/>
      </dsp:txXfrm>
    </dsp:sp>
    <dsp:sp modelId="{69FE03E8-5DF9-4E4C-9562-193B53A71FD3}">
      <dsp:nvSpPr>
        <dsp:cNvPr id="0" name=""/>
        <dsp:cNvSpPr/>
      </dsp:nvSpPr>
      <dsp:spPr>
        <a:xfrm>
          <a:off x="0" y="0"/>
          <a:ext cx="2798064" cy="44672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rtl="1">
            <a:lnSpc>
              <a:spcPct val="90000"/>
            </a:lnSpc>
            <a:spcBef>
              <a:spcPct val="0"/>
            </a:spcBef>
            <a:spcAft>
              <a:spcPct val="35000"/>
            </a:spcAft>
            <a:buNone/>
          </a:pPr>
          <a:r>
            <a:rPr lang="fa-IR" sz="6000" kern="1200" dirty="0">
              <a:cs typeface="B Titr" pitchFamily="2" charset="-78"/>
            </a:rPr>
            <a:t>1 </a:t>
          </a:r>
          <a:r>
            <a:rPr lang="fa-IR" sz="6000" kern="1200" dirty="0" err="1">
              <a:cs typeface="B Titr" pitchFamily="2" charset="-78"/>
            </a:rPr>
            <a:t>فوریه‌ی</a:t>
          </a:r>
          <a:r>
            <a:rPr lang="fa-IR" sz="6000" kern="1200" dirty="0">
              <a:cs typeface="B Titr" pitchFamily="2" charset="-78"/>
            </a:rPr>
            <a:t> 2008</a:t>
          </a:r>
          <a:endParaRPr lang="en-US" sz="6000" kern="1200" dirty="0">
            <a:cs typeface="B Titr" pitchFamily="2" charset="-78"/>
          </a:endParaRPr>
        </a:p>
      </dsp:txBody>
      <dsp:txXfrm>
        <a:off x="136590" y="136590"/>
        <a:ext cx="2524884" cy="41940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D4CD4-BD0E-4D09-B3B4-A3EA8E941C5D}">
      <dsp:nvSpPr>
        <dsp:cNvPr id="0" name=""/>
        <dsp:cNvSpPr/>
      </dsp:nvSpPr>
      <dsp:spPr>
        <a:xfrm rot="5400000">
          <a:off x="4855087" y="-1947251"/>
          <a:ext cx="860289" cy="4974336"/>
        </a:xfrm>
        <a:prstGeom prst="round2Same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fa-IR" sz="1700" kern="1200" dirty="0">
              <a:cs typeface="B Zar" pitchFamily="2" charset="-78"/>
            </a:rPr>
            <a:t>مدیر عامل یاهو به سهامداران خود اعلام می‌کند که آن‌ها در فروش سهام خود  به مایکروسافت مختارند. </a:t>
          </a:r>
          <a:endParaRPr lang="en-US" sz="1700" kern="1200" dirty="0">
            <a:cs typeface="B Zar" pitchFamily="2" charset="-78"/>
          </a:endParaRPr>
        </a:p>
      </dsp:txBody>
      <dsp:txXfrm rot="-5400000">
        <a:off x="2798064" y="151768"/>
        <a:ext cx="4932340" cy="776297"/>
      </dsp:txXfrm>
    </dsp:sp>
    <dsp:sp modelId="{F62BD40E-549E-4B15-8E37-95CD0EA6F2F3}">
      <dsp:nvSpPr>
        <dsp:cNvPr id="0" name=""/>
        <dsp:cNvSpPr/>
      </dsp:nvSpPr>
      <dsp:spPr>
        <a:xfrm>
          <a:off x="0" y="2235"/>
          <a:ext cx="2798064" cy="1075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fa-IR" sz="3200" kern="1200" dirty="0">
              <a:cs typeface="B Titr" pitchFamily="2" charset="-78"/>
            </a:rPr>
            <a:t>4 </a:t>
          </a:r>
          <a:r>
            <a:rPr lang="fa-IR" sz="3200" kern="1200" dirty="0" err="1">
              <a:cs typeface="B Titr" pitchFamily="2" charset="-78"/>
            </a:rPr>
            <a:t>فوریه‌ی</a:t>
          </a:r>
          <a:r>
            <a:rPr lang="fa-IR" sz="3200" kern="1200" dirty="0">
              <a:cs typeface="B Titr" pitchFamily="2" charset="-78"/>
            </a:rPr>
            <a:t> 2008</a:t>
          </a:r>
          <a:endParaRPr lang="en-US" sz="3200" kern="1200" dirty="0">
            <a:cs typeface="B Titr" pitchFamily="2" charset="-78"/>
          </a:endParaRPr>
        </a:p>
      </dsp:txBody>
      <dsp:txXfrm>
        <a:off x="52495" y="54730"/>
        <a:ext cx="2693074" cy="970372"/>
      </dsp:txXfrm>
    </dsp:sp>
    <dsp:sp modelId="{209E4D32-7687-4830-9442-84B656EA14D2}">
      <dsp:nvSpPr>
        <dsp:cNvPr id="0" name=""/>
        <dsp:cNvSpPr/>
      </dsp:nvSpPr>
      <dsp:spPr>
        <a:xfrm rot="5400000">
          <a:off x="4855087" y="-818120"/>
          <a:ext cx="860289" cy="4974336"/>
        </a:xfrm>
        <a:prstGeom prst="round2Same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fa-IR" sz="1700" kern="1200" dirty="0">
              <a:cs typeface="B Zar" pitchFamily="2" charset="-78"/>
            </a:rPr>
            <a:t>هیأت </a:t>
          </a:r>
          <a:r>
            <a:rPr lang="fa-IR" sz="1700" kern="1200" dirty="0" err="1">
              <a:cs typeface="B Zar" pitchFamily="2" charset="-78"/>
            </a:rPr>
            <a:t>مدیره‌ی</a:t>
          </a:r>
          <a:r>
            <a:rPr lang="fa-IR" sz="1700" kern="1200" dirty="0">
              <a:cs typeface="B Zar" pitchFamily="2" charset="-78"/>
            </a:rPr>
            <a:t> یاهو رسماً پیشنهاد مایکروسافت را رد می‌کند. </a:t>
          </a:r>
          <a:endParaRPr lang="en-US" sz="1700" kern="1200" dirty="0">
            <a:cs typeface="B Zar" pitchFamily="2" charset="-78"/>
          </a:endParaRPr>
        </a:p>
      </dsp:txBody>
      <dsp:txXfrm rot="-5400000">
        <a:off x="2798064" y="1280899"/>
        <a:ext cx="4932340" cy="776297"/>
      </dsp:txXfrm>
    </dsp:sp>
    <dsp:sp modelId="{758908BD-E9AF-4BEB-90DA-696A7E614CDA}">
      <dsp:nvSpPr>
        <dsp:cNvPr id="0" name=""/>
        <dsp:cNvSpPr/>
      </dsp:nvSpPr>
      <dsp:spPr>
        <a:xfrm>
          <a:off x="0" y="1131366"/>
          <a:ext cx="2798064" cy="1075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fa-IR" sz="3200" kern="1200" dirty="0">
              <a:cs typeface="B Titr" pitchFamily="2" charset="-78"/>
            </a:rPr>
            <a:t>11 </a:t>
          </a:r>
          <a:r>
            <a:rPr lang="fa-IR" sz="3200" kern="1200" dirty="0" err="1">
              <a:cs typeface="B Titr" pitchFamily="2" charset="-78"/>
            </a:rPr>
            <a:t>فوریه‌ی</a:t>
          </a:r>
          <a:r>
            <a:rPr lang="fa-IR" sz="3200" kern="1200" dirty="0">
              <a:cs typeface="B Titr" pitchFamily="2" charset="-78"/>
            </a:rPr>
            <a:t> 2008</a:t>
          </a:r>
          <a:endParaRPr lang="en-US" sz="3200" kern="1200" dirty="0">
            <a:cs typeface="B Titr" pitchFamily="2" charset="-78"/>
          </a:endParaRPr>
        </a:p>
      </dsp:txBody>
      <dsp:txXfrm>
        <a:off x="52495" y="1183861"/>
        <a:ext cx="2693074" cy="970372"/>
      </dsp:txXfrm>
    </dsp:sp>
    <dsp:sp modelId="{8597980B-9B37-4632-850D-A37DE071C1C1}">
      <dsp:nvSpPr>
        <dsp:cNvPr id="0" name=""/>
        <dsp:cNvSpPr/>
      </dsp:nvSpPr>
      <dsp:spPr>
        <a:xfrm rot="5400000">
          <a:off x="4855087" y="311009"/>
          <a:ext cx="860289" cy="4974336"/>
        </a:xfrm>
        <a:prstGeom prst="round2Same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fa-IR" sz="1700" kern="1200" dirty="0">
              <a:cs typeface="B Zar" pitchFamily="2" charset="-78"/>
            </a:rPr>
            <a:t>در رد پیشنهاد مایکروسافت، یاهو صورت سود و زیان خوشبینانه‌ای برای 2 سال آینده پیش‌بینی می‌کند.</a:t>
          </a:r>
          <a:endParaRPr lang="en-US" sz="1700" kern="1200" dirty="0">
            <a:cs typeface="B Zar" pitchFamily="2" charset="-78"/>
          </a:endParaRPr>
        </a:p>
      </dsp:txBody>
      <dsp:txXfrm rot="-5400000">
        <a:off x="2798064" y="2410028"/>
        <a:ext cx="4932340" cy="776297"/>
      </dsp:txXfrm>
    </dsp:sp>
    <dsp:sp modelId="{50AA6555-BD1A-4E51-8620-3C5F8D7B58B1}">
      <dsp:nvSpPr>
        <dsp:cNvPr id="0" name=""/>
        <dsp:cNvSpPr/>
      </dsp:nvSpPr>
      <dsp:spPr>
        <a:xfrm>
          <a:off x="0" y="2260496"/>
          <a:ext cx="2798064" cy="1075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fa-IR" sz="3200" kern="1200" dirty="0">
              <a:cs typeface="B Titr" pitchFamily="2" charset="-78"/>
            </a:rPr>
            <a:t>18 مارس 2008</a:t>
          </a:r>
          <a:endParaRPr lang="en-US" sz="3200" kern="1200" dirty="0">
            <a:cs typeface="B Titr" pitchFamily="2" charset="-78"/>
          </a:endParaRPr>
        </a:p>
      </dsp:txBody>
      <dsp:txXfrm>
        <a:off x="52495" y="2312991"/>
        <a:ext cx="2693074" cy="970372"/>
      </dsp:txXfrm>
    </dsp:sp>
    <dsp:sp modelId="{64AA6E60-4008-432F-B812-5C82CC80E9F4}">
      <dsp:nvSpPr>
        <dsp:cNvPr id="0" name=""/>
        <dsp:cNvSpPr/>
      </dsp:nvSpPr>
      <dsp:spPr>
        <a:xfrm rot="5400000">
          <a:off x="4855087" y="1440140"/>
          <a:ext cx="860289" cy="4974336"/>
        </a:xfrm>
        <a:prstGeom prst="round2Same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fa-IR" sz="1700" kern="1200" dirty="0">
              <a:cs typeface="B Zar" pitchFamily="2" charset="-78"/>
            </a:rPr>
            <a:t>مدیرعامل مایکروسافت برای قبول پیشنهاد، 3 هفته به یاهو مهلت می‌دهد. او تصریح می کند که در غیر این‌صورت تصاحب خصمانه خواهد بود.</a:t>
          </a:r>
          <a:endParaRPr lang="en-US" sz="1700" kern="1200" dirty="0">
            <a:cs typeface="B Zar" pitchFamily="2" charset="-78"/>
          </a:endParaRPr>
        </a:p>
      </dsp:txBody>
      <dsp:txXfrm rot="-5400000">
        <a:off x="2798064" y="3539159"/>
        <a:ext cx="4932340" cy="776297"/>
      </dsp:txXfrm>
    </dsp:sp>
    <dsp:sp modelId="{701613B3-08DA-48C1-BC52-81F0EE54EA64}">
      <dsp:nvSpPr>
        <dsp:cNvPr id="0" name=""/>
        <dsp:cNvSpPr/>
      </dsp:nvSpPr>
      <dsp:spPr>
        <a:xfrm>
          <a:off x="0" y="3389626"/>
          <a:ext cx="2798064" cy="1075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fa-IR" sz="3200" kern="1200" dirty="0">
              <a:cs typeface="B Titr" pitchFamily="2" charset="-78"/>
            </a:rPr>
            <a:t>5 آوریل 2008</a:t>
          </a:r>
          <a:endParaRPr lang="en-US" sz="3200" kern="1200" dirty="0">
            <a:cs typeface="B Titr" pitchFamily="2" charset="-78"/>
          </a:endParaRPr>
        </a:p>
      </dsp:txBody>
      <dsp:txXfrm>
        <a:off x="52495" y="3442121"/>
        <a:ext cx="2693074" cy="97037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E5E48-536C-473E-8AFA-5FA718067767}">
      <dsp:nvSpPr>
        <dsp:cNvPr id="0" name=""/>
        <dsp:cNvSpPr/>
      </dsp:nvSpPr>
      <dsp:spPr>
        <a:xfrm rot="5400000">
          <a:off x="-242447" y="245404"/>
          <a:ext cx="1616315" cy="113142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cs typeface="B Titr" pitchFamily="2" charset="-78"/>
            </a:rPr>
            <a:t>26 آوریل 2008</a:t>
          </a:r>
          <a:endParaRPr lang="en-US" sz="1400" kern="1200" dirty="0">
            <a:cs typeface="B Titr" pitchFamily="2" charset="-78"/>
          </a:endParaRPr>
        </a:p>
      </dsp:txBody>
      <dsp:txXfrm rot="-5400000">
        <a:off x="1" y="568666"/>
        <a:ext cx="1131420" cy="484895"/>
      </dsp:txXfrm>
    </dsp:sp>
    <dsp:sp modelId="{C531A608-D48C-4496-A018-E86617E5F83B}">
      <dsp:nvSpPr>
        <dsp:cNvPr id="0" name=""/>
        <dsp:cNvSpPr/>
      </dsp:nvSpPr>
      <dsp:spPr>
        <a:xfrm rot="5400000">
          <a:off x="3926607" y="-2792229"/>
          <a:ext cx="1050604" cy="664097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Zar" pitchFamily="2" charset="-78"/>
            </a:rPr>
            <a:t>مهلت یاهو به اتمام می‌رسد و هر دو شرکت ساکت می‌مانند.</a:t>
          </a:r>
          <a:endParaRPr lang="en-US" sz="1600" kern="1200" dirty="0">
            <a:cs typeface="B Zar" pitchFamily="2" charset="-78"/>
          </a:endParaRPr>
        </a:p>
      </dsp:txBody>
      <dsp:txXfrm rot="-5400000">
        <a:off x="1131420" y="54244"/>
        <a:ext cx="6589693" cy="948032"/>
      </dsp:txXfrm>
    </dsp:sp>
    <dsp:sp modelId="{52D21847-A9F1-4208-8044-DFDAFAB7A770}">
      <dsp:nvSpPr>
        <dsp:cNvPr id="0" name=""/>
        <dsp:cNvSpPr/>
      </dsp:nvSpPr>
      <dsp:spPr>
        <a:xfrm rot="5400000">
          <a:off x="-242447" y="1667902"/>
          <a:ext cx="1616315" cy="113142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cs typeface="B Titr" pitchFamily="2" charset="-78"/>
            </a:rPr>
            <a:t>1 مه 2008</a:t>
          </a:r>
          <a:endParaRPr lang="en-US" sz="1400" kern="1200" dirty="0">
            <a:cs typeface="B Titr" pitchFamily="2" charset="-78"/>
          </a:endParaRPr>
        </a:p>
      </dsp:txBody>
      <dsp:txXfrm rot="-5400000">
        <a:off x="1" y="1991164"/>
        <a:ext cx="1131420" cy="484895"/>
      </dsp:txXfrm>
    </dsp:sp>
    <dsp:sp modelId="{F43A6997-B1BF-45A7-BF35-81F177F71FE4}">
      <dsp:nvSpPr>
        <dsp:cNvPr id="0" name=""/>
        <dsp:cNvSpPr/>
      </dsp:nvSpPr>
      <dsp:spPr>
        <a:xfrm rot="5400000">
          <a:off x="3926607" y="-1369732"/>
          <a:ext cx="1050604" cy="664097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Zar" pitchFamily="2" charset="-78"/>
            </a:rPr>
            <a:t>مدیرعامل مایکروسافت اعلام می‌کند که حاضر نیست پشیزی بالاتر برای سهام یاهو بپردازد.</a:t>
          </a:r>
          <a:endParaRPr lang="en-US" sz="1600" kern="1200" dirty="0">
            <a:cs typeface="B Zar" pitchFamily="2" charset="-78"/>
          </a:endParaRPr>
        </a:p>
      </dsp:txBody>
      <dsp:txXfrm rot="-5400000">
        <a:off x="1131420" y="1476741"/>
        <a:ext cx="6589693" cy="948032"/>
      </dsp:txXfrm>
    </dsp:sp>
    <dsp:sp modelId="{9246ABF1-A8E8-4A6C-B800-7FF37D6146C3}">
      <dsp:nvSpPr>
        <dsp:cNvPr id="0" name=""/>
        <dsp:cNvSpPr/>
      </dsp:nvSpPr>
      <dsp:spPr>
        <a:xfrm rot="5400000">
          <a:off x="-242447" y="3090399"/>
          <a:ext cx="1616315" cy="1131420"/>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cs typeface="B Titr" pitchFamily="2" charset="-78"/>
            </a:rPr>
            <a:t>3 مه 2008</a:t>
          </a:r>
          <a:endParaRPr lang="en-US" sz="1400" kern="1200" dirty="0">
            <a:cs typeface="B Titr" pitchFamily="2" charset="-78"/>
          </a:endParaRPr>
        </a:p>
      </dsp:txBody>
      <dsp:txXfrm rot="-5400000">
        <a:off x="1" y="3413661"/>
        <a:ext cx="1131420" cy="484895"/>
      </dsp:txXfrm>
    </dsp:sp>
    <dsp:sp modelId="{28BE9F8B-557B-478C-AEF1-C9FD5AD2693D}">
      <dsp:nvSpPr>
        <dsp:cNvPr id="0" name=""/>
        <dsp:cNvSpPr/>
      </dsp:nvSpPr>
      <dsp:spPr>
        <a:xfrm rot="5400000">
          <a:off x="3926607" y="52765"/>
          <a:ext cx="1050604" cy="664097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Zar" pitchFamily="2" charset="-78"/>
            </a:rPr>
            <a:t>مایکروسافت قیمت پیشنهادی خرید را تا 33 دلار برای هر سهم بالا می‌برد، اما یاهو اعلام می‌کند هیأت مدیره به رقمی کمتر از 37 دلار رضایت نمی‌دهد. مایکروسافت پیشنهاد خرید یاهو را ملغی اعلام می‌کند.</a:t>
          </a:r>
          <a:endParaRPr lang="en-US" sz="1600" kern="1200" dirty="0">
            <a:cs typeface="B Zar" pitchFamily="2" charset="-78"/>
          </a:endParaRPr>
        </a:p>
      </dsp:txBody>
      <dsp:txXfrm rot="-5400000">
        <a:off x="1131420" y="2899238"/>
        <a:ext cx="6589693" cy="94803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112C-E63D-42B7-BA8C-7B42484F76D3}">
      <dsp:nvSpPr>
        <dsp:cNvPr id="0" name=""/>
        <dsp:cNvSpPr/>
      </dsp:nvSpPr>
      <dsp:spPr>
        <a:xfrm>
          <a:off x="0" y="679132"/>
          <a:ext cx="7772400" cy="3108960"/>
        </a:xfrm>
        <a:prstGeom prst="leftRightRibb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3B11B1F-494F-44C3-8AC0-06218A10C23E}">
      <dsp:nvSpPr>
        <dsp:cNvPr id="0" name=""/>
        <dsp:cNvSpPr/>
      </dsp:nvSpPr>
      <dsp:spPr>
        <a:xfrm>
          <a:off x="932688" y="1223200"/>
          <a:ext cx="2564892" cy="1523390"/>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24460" rIns="0" bIns="133350" numCol="1" spcCol="1270" anchor="ctr" anchorCtr="0">
          <a:noAutofit/>
        </a:bodyPr>
        <a:lstStyle/>
        <a:p>
          <a:pPr marL="0" lvl="0" indent="0" algn="ctr" defTabSz="1555750" rtl="1">
            <a:lnSpc>
              <a:spcPct val="90000"/>
            </a:lnSpc>
            <a:spcBef>
              <a:spcPct val="0"/>
            </a:spcBef>
            <a:spcAft>
              <a:spcPct val="35000"/>
            </a:spcAft>
            <a:buNone/>
          </a:pPr>
          <a:r>
            <a:rPr lang="fa-IR" sz="3500" kern="1200" dirty="0" err="1">
              <a:cs typeface="B Zar" pitchFamily="2" charset="-78"/>
            </a:rPr>
            <a:t>نظریه‌ی</a:t>
          </a:r>
          <a:r>
            <a:rPr lang="fa-IR" sz="3500" kern="1200" dirty="0">
              <a:cs typeface="B Zar" pitchFamily="2" charset="-78"/>
            </a:rPr>
            <a:t> خلق ارزش</a:t>
          </a:r>
          <a:endParaRPr lang="en-US" sz="3500" kern="1200" dirty="0">
            <a:cs typeface="B Zar" pitchFamily="2" charset="-78"/>
          </a:endParaRPr>
        </a:p>
      </dsp:txBody>
      <dsp:txXfrm>
        <a:off x="932688" y="1223200"/>
        <a:ext cx="2564892" cy="1523390"/>
      </dsp:txXfrm>
    </dsp:sp>
    <dsp:sp modelId="{8D547B1A-244B-4F51-8B78-8E4478397750}">
      <dsp:nvSpPr>
        <dsp:cNvPr id="0" name=""/>
        <dsp:cNvSpPr/>
      </dsp:nvSpPr>
      <dsp:spPr>
        <a:xfrm>
          <a:off x="3886200" y="1720634"/>
          <a:ext cx="3031236" cy="1523390"/>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24460" rIns="0" bIns="133350" numCol="1" spcCol="1270" anchor="ctr" anchorCtr="0">
          <a:noAutofit/>
        </a:bodyPr>
        <a:lstStyle/>
        <a:p>
          <a:pPr marL="0" lvl="0" indent="0" algn="ctr" defTabSz="1555750" rtl="1">
            <a:lnSpc>
              <a:spcPct val="90000"/>
            </a:lnSpc>
            <a:spcBef>
              <a:spcPct val="0"/>
            </a:spcBef>
            <a:spcAft>
              <a:spcPct val="35000"/>
            </a:spcAft>
            <a:buNone/>
          </a:pPr>
          <a:r>
            <a:rPr lang="fa-IR" sz="3500" kern="1200" dirty="0" err="1">
              <a:cs typeface="B Zar" pitchFamily="2" charset="-78"/>
            </a:rPr>
            <a:t>نظریه‌ی</a:t>
          </a:r>
          <a:r>
            <a:rPr lang="fa-IR" sz="3500" kern="1200" dirty="0">
              <a:cs typeface="B Zar" pitchFamily="2" charset="-78"/>
            </a:rPr>
            <a:t> انتقال ارزش</a:t>
          </a:r>
          <a:endParaRPr lang="en-US" sz="3500" kern="1200" dirty="0">
            <a:cs typeface="B Zar" pitchFamily="2" charset="-78"/>
          </a:endParaRPr>
        </a:p>
      </dsp:txBody>
      <dsp:txXfrm>
        <a:off x="3886200" y="1720634"/>
        <a:ext cx="3031236" cy="152339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2EABE-FFCA-4C76-B049-22468B62D1CA}">
      <dsp:nvSpPr>
        <dsp:cNvPr id="0" name=""/>
        <dsp:cNvSpPr/>
      </dsp:nvSpPr>
      <dsp:spPr>
        <a:xfrm rot="16200000">
          <a:off x="-999250" y="1000199"/>
          <a:ext cx="4467225" cy="2466826"/>
        </a:xfrm>
        <a:prstGeom prst="flowChartManualOperation">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2250" tIns="0" rIns="225128" bIns="0" numCol="1" spcCol="1270" anchor="ctr" anchorCtr="0">
          <a:noAutofit/>
        </a:bodyPr>
        <a:lstStyle/>
        <a:p>
          <a:pPr marL="0" lvl="0" indent="0" algn="ctr" defTabSz="1555750" rtl="1">
            <a:lnSpc>
              <a:spcPct val="90000"/>
            </a:lnSpc>
            <a:spcBef>
              <a:spcPct val="0"/>
            </a:spcBef>
            <a:spcAft>
              <a:spcPct val="35000"/>
            </a:spcAft>
            <a:buNone/>
          </a:pPr>
          <a:r>
            <a:rPr lang="fa-IR" sz="3500" kern="1200" dirty="0">
              <a:cs typeface="B Zar" pitchFamily="2" charset="-78"/>
            </a:rPr>
            <a:t>دیدگاه مالیاتی</a:t>
          </a:r>
          <a:endParaRPr lang="en-US" sz="3500" kern="1200" dirty="0">
            <a:cs typeface="B Zar" pitchFamily="2" charset="-78"/>
          </a:endParaRPr>
        </a:p>
      </dsp:txBody>
      <dsp:txXfrm rot="5400000">
        <a:off x="949" y="893445"/>
        <a:ext cx="2466826" cy="2680335"/>
      </dsp:txXfrm>
    </dsp:sp>
    <dsp:sp modelId="{54220EF7-8E24-4624-B634-3B3770B6A9D9}">
      <dsp:nvSpPr>
        <dsp:cNvPr id="0" name=""/>
        <dsp:cNvSpPr/>
      </dsp:nvSpPr>
      <dsp:spPr>
        <a:xfrm rot="16200000">
          <a:off x="1652587" y="1000199"/>
          <a:ext cx="4467225" cy="2466826"/>
        </a:xfrm>
        <a:prstGeom prst="flowChartManualOperation">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2250" tIns="0" rIns="225128" bIns="0" numCol="1" spcCol="1270" anchor="ctr" anchorCtr="0">
          <a:noAutofit/>
        </a:bodyPr>
        <a:lstStyle/>
        <a:p>
          <a:pPr marL="0" lvl="0" indent="0" algn="ctr" defTabSz="1555750" rtl="1">
            <a:lnSpc>
              <a:spcPct val="90000"/>
            </a:lnSpc>
            <a:spcBef>
              <a:spcPct val="0"/>
            </a:spcBef>
            <a:spcAft>
              <a:spcPct val="35000"/>
            </a:spcAft>
            <a:buNone/>
          </a:pPr>
          <a:r>
            <a:rPr lang="fa-IR" sz="3500" kern="1200" dirty="0">
              <a:cs typeface="B Zar" pitchFamily="2" charset="-78"/>
            </a:rPr>
            <a:t>انتقال دستمزد یا ثروت کارکنان</a:t>
          </a:r>
          <a:endParaRPr lang="en-US" sz="3500" kern="1200" dirty="0">
            <a:cs typeface="B Zar" pitchFamily="2" charset="-78"/>
          </a:endParaRPr>
        </a:p>
      </dsp:txBody>
      <dsp:txXfrm rot="5400000">
        <a:off x="2652786" y="893445"/>
        <a:ext cx="2466826" cy="2680335"/>
      </dsp:txXfrm>
    </dsp:sp>
    <dsp:sp modelId="{55D1CD05-828D-458F-89AD-79DBCB62132E}">
      <dsp:nvSpPr>
        <dsp:cNvPr id="0" name=""/>
        <dsp:cNvSpPr/>
      </dsp:nvSpPr>
      <dsp:spPr>
        <a:xfrm rot="16200000">
          <a:off x="4304425" y="1000199"/>
          <a:ext cx="4467225" cy="2466826"/>
        </a:xfrm>
        <a:prstGeom prst="flowChartManualOperation">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2250" tIns="0" rIns="225128" bIns="0" numCol="1" spcCol="1270" anchor="ctr" anchorCtr="0">
          <a:noAutofit/>
        </a:bodyPr>
        <a:lstStyle/>
        <a:p>
          <a:pPr marL="0" lvl="0" indent="0" algn="ctr" defTabSz="1555750" rtl="1">
            <a:lnSpc>
              <a:spcPct val="90000"/>
            </a:lnSpc>
            <a:spcBef>
              <a:spcPct val="0"/>
            </a:spcBef>
            <a:spcAft>
              <a:spcPct val="35000"/>
            </a:spcAft>
            <a:buNone/>
          </a:pPr>
          <a:r>
            <a:rPr lang="fa-IR" sz="3500" kern="1200" dirty="0">
              <a:cs typeface="B Zar" pitchFamily="2" charset="-78"/>
            </a:rPr>
            <a:t>ارزیابی کمتر از قیمت واقعی یا مزیت اطلاعات</a:t>
          </a:r>
          <a:endParaRPr lang="en-US" sz="3500" kern="1200" dirty="0">
            <a:cs typeface="B Zar" pitchFamily="2" charset="-78"/>
          </a:endParaRPr>
        </a:p>
      </dsp:txBody>
      <dsp:txXfrm rot="5400000">
        <a:off x="5304624" y="893445"/>
        <a:ext cx="2466826" cy="268033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672E9-3DD8-4E39-8105-FE53EFD56621}">
      <dsp:nvSpPr>
        <dsp:cNvPr id="0" name=""/>
        <dsp:cNvSpPr/>
      </dsp:nvSpPr>
      <dsp:spPr>
        <a:xfrm>
          <a:off x="0" y="0"/>
          <a:ext cx="7772400" cy="4467225"/>
        </a:xfrm>
        <a:prstGeom prst="roundRect">
          <a:avLst>
            <a:gd name="adj" fmla="val 10000"/>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b="1" kern="1200" dirty="0">
              <a:cs typeface="B Titr" pitchFamily="2" charset="-78"/>
            </a:rPr>
            <a:t>وقتي شركت </a:t>
          </a:r>
          <a:r>
            <a:rPr lang="en-US" sz="2700" b="1" kern="1200" dirty="0">
              <a:cs typeface="B Titr" pitchFamily="2" charset="-78"/>
            </a:rPr>
            <a:t>A</a:t>
          </a:r>
          <a:r>
            <a:rPr lang="ar-SA" sz="2700" b="1" kern="1200" dirty="0">
              <a:cs typeface="B Titr" pitchFamily="2" charset="-78"/>
            </a:rPr>
            <a:t> اعلام مي‌كند كه قصد قبض</a:t>
          </a:r>
          <a:r>
            <a:rPr lang="fa-IR" sz="2700" b="1" kern="1200" dirty="0" err="1">
              <a:cs typeface="B Titr" pitchFamily="2" charset="-78"/>
            </a:rPr>
            <a:t>ه‌ی</a:t>
          </a:r>
          <a:r>
            <a:rPr lang="ar-SA" sz="2700" b="1" kern="1200" dirty="0">
              <a:cs typeface="B Titr" pitchFamily="2" charset="-78"/>
            </a:rPr>
            <a:t> مالكيت شركت </a:t>
          </a:r>
          <a:r>
            <a:rPr lang="en-US" sz="2700" b="1" kern="1200" dirty="0">
              <a:cs typeface="B Titr" pitchFamily="2" charset="-78"/>
            </a:rPr>
            <a:t>B</a:t>
          </a:r>
          <a:r>
            <a:rPr lang="ar-SA" sz="2700" b="1" kern="1200" dirty="0">
              <a:cs typeface="B Titr" pitchFamily="2" charset="-78"/>
            </a:rPr>
            <a:t> را دارد، چه اتفاقي در موارد زير مي‌افتد: </a:t>
          </a:r>
          <a:endParaRPr lang="en-US" sz="2700" b="1" kern="1200" dirty="0">
            <a:cs typeface="B Titr" pitchFamily="2" charset="-78"/>
          </a:endParaRPr>
        </a:p>
      </dsp:txBody>
      <dsp:txXfrm>
        <a:off x="0" y="0"/>
        <a:ext cx="7772400" cy="1340167"/>
      </dsp:txXfrm>
    </dsp:sp>
    <dsp:sp modelId="{735F8AD8-85A5-4A2B-B19E-CCA012B5A1EA}">
      <dsp:nvSpPr>
        <dsp:cNvPr id="0" name=""/>
        <dsp:cNvSpPr/>
      </dsp:nvSpPr>
      <dsp:spPr>
        <a:xfrm>
          <a:off x="777239" y="1341476"/>
          <a:ext cx="6217920" cy="1346929"/>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9700" tIns="104775" rIns="139700" bIns="104775" numCol="1" spcCol="1270" anchor="ctr" anchorCtr="0">
          <a:noAutofit/>
        </a:bodyPr>
        <a:lstStyle/>
        <a:p>
          <a:pPr marL="0" lvl="0" indent="0" algn="ctr" defTabSz="2444750" rtl="1">
            <a:lnSpc>
              <a:spcPct val="90000"/>
            </a:lnSpc>
            <a:spcBef>
              <a:spcPct val="0"/>
            </a:spcBef>
            <a:spcAft>
              <a:spcPct val="35000"/>
            </a:spcAft>
            <a:buNone/>
          </a:pPr>
          <a:r>
            <a:rPr lang="ar-SA" sz="5500" b="1" kern="1200" dirty="0">
              <a:cs typeface="B Zar" pitchFamily="2" charset="-78"/>
            </a:rPr>
            <a:t> قيمت سهام شركت </a:t>
          </a:r>
          <a:r>
            <a:rPr lang="en-US" sz="5500" b="1" kern="1200" dirty="0">
              <a:cs typeface="B Zar" pitchFamily="2" charset="-78"/>
            </a:rPr>
            <a:t>B</a:t>
          </a:r>
          <a:r>
            <a:rPr lang="ar-SA" sz="5500" b="1" kern="1200" dirty="0">
              <a:cs typeface="B Zar" pitchFamily="2" charset="-78"/>
            </a:rPr>
            <a:t> ؟   </a:t>
          </a:r>
          <a:endParaRPr lang="en-US" sz="5500" b="1" kern="1200" dirty="0">
            <a:cs typeface="B Zar" pitchFamily="2" charset="-78"/>
          </a:endParaRPr>
        </a:p>
      </dsp:txBody>
      <dsp:txXfrm>
        <a:off x="816689" y="1380926"/>
        <a:ext cx="6139020" cy="1268029"/>
      </dsp:txXfrm>
    </dsp:sp>
    <dsp:sp modelId="{BAB629E4-4451-482E-936D-AA803B59EE29}">
      <dsp:nvSpPr>
        <dsp:cNvPr id="0" name=""/>
        <dsp:cNvSpPr/>
      </dsp:nvSpPr>
      <dsp:spPr>
        <a:xfrm>
          <a:off x="777239" y="2895625"/>
          <a:ext cx="6217920" cy="1346929"/>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9700" tIns="104775" rIns="139700" bIns="104775" numCol="1" spcCol="1270" anchor="ctr" anchorCtr="0">
          <a:noAutofit/>
        </a:bodyPr>
        <a:lstStyle/>
        <a:p>
          <a:pPr marL="0" lvl="0" indent="0" algn="ctr" defTabSz="2444750" rtl="1">
            <a:lnSpc>
              <a:spcPct val="90000"/>
            </a:lnSpc>
            <a:spcBef>
              <a:spcPct val="0"/>
            </a:spcBef>
            <a:spcAft>
              <a:spcPct val="35000"/>
            </a:spcAft>
            <a:buNone/>
          </a:pPr>
          <a:r>
            <a:rPr lang="ar-SA" sz="5500" b="1" kern="1200" dirty="0">
              <a:cs typeface="B Zar" pitchFamily="2" charset="-78"/>
            </a:rPr>
            <a:t>قيمت سهام شركت </a:t>
          </a:r>
          <a:r>
            <a:rPr lang="en-US" sz="5500" b="1" kern="1200" dirty="0">
              <a:cs typeface="B Zar" pitchFamily="2" charset="-78"/>
            </a:rPr>
            <a:t>A</a:t>
          </a:r>
          <a:r>
            <a:rPr lang="ar-SA" sz="5500" b="1" kern="1200" dirty="0">
              <a:cs typeface="B Zar" pitchFamily="2" charset="-78"/>
            </a:rPr>
            <a:t> ؟</a:t>
          </a:r>
          <a:endParaRPr lang="en-US" sz="5500" b="1" kern="1200" dirty="0">
            <a:cs typeface="B Zar" pitchFamily="2" charset="-78"/>
          </a:endParaRPr>
        </a:p>
      </dsp:txBody>
      <dsp:txXfrm>
        <a:off x="816689" y="2935075"/>
        <a:ext cx="6139020" cy="126802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0B04D-F3C4-4A2D-95DB-EE649BDA7FF9}">
      <dsp:nvSpPr>
        <dsp:cNvPr id="0" name=""/>
        <dsp:cNvSpPr/>
      </dsp:nvSpPr>
      <dsp:spPr>
        <a:xfrm>
          <a:off x="0" y="23424"/>
          <a:ext cx="7772400" cy="58457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مسائل تلفيق و يكپارچگي </a:t>
          </a:r>
          <a:endParaRPr lang="en-US" sz="1900" kern="1200" dirty="0">
            <a:cs typeface="B Zar" pitchFamily="2" charset="-78"/>
          </a:endParaRPr>
        </a:p>
      </dsp:txBody>
      <dsp:txXfrm>
        <a:off x="28537" y="51961"/>
        <a:ext cx="7715326" cy="527505"/>
      </dsp:txXfrm>
    </dsp:sp>
    <dsp:sp modelId="{2ABD53A4-B78E-4480-965A-1A867FABCD8B}">
      <dsp:nvSpPr>
        <dsp:cNvPr id="0" name=""/>
        <dsp:cNvSpPr/>
      </dsp:nvSpPr>
      <dsp:spPr>
        <a:xfrm>
          <a:off x="0" y="662723"/>
          <a:ext cx="7772400" cy="58457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ارزيابي ناكافي هدف </a:t>
          </a:r>
          <a:endParaRPr lang="en-US" sz="1900" kern="1200" dirty="0">
            <a:cs typeface="B Zar" pitchFamily="2" charset="-78"/>
          </a:endParaRPr>
        </a:p>
      </dsp:txBody>
      <dsp:txXfrm>
        <a:off x="28537" y="691260"/>
        <a:ext cx="7715326" cy="527505"/>
      </dsp:txXfrm>
    </dsp:sp>
    <dsp:sp modelId="{8E954424-A5EA-499C-8DA9-C7C22701562B}">
      <dsp:nvSpPr>
        <dsp:cNvPr id="0" name=""/>
        <dsp:cNvSpPr/>
      </dsp:nvSpPr>
      <dsp:spPr>
        <a:xfrm>
          <a:off x="0" y="1302023"/>
          <a:ext cx="7772400" cy="58457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بدهي قابل‌ملاحظه </a:t>
          </a:r>
          <a:endParaRPr lang="en-US" sz="1900" kern="1200" dirty="0">
            <a:cs typeface="B Zar" pitchFamily="2" charset="-78"/>
          </a:endParaRPr>
        </a:p>
      </dsp:txBody>
      <dsp:txXfrm>
        <a:off x="28537" y="1330560"/>
        <a:ext cx="7715326" cy="527505"/>
      </dsp:txXfrm>
    </dsp:sp>
    <dsp:sp modelId="{524867F7-438D-4ACB-860C-7E0FB0ACCEEC}">
      <dsp:nvSpPr>
        <dsp:cNvPr id="0" name=""/>
        <dsp:cNvSpPr/>
      </dsp:nvSpPr>
      <dsp:spPr>
        <a:xfrm>
          <a:off x="0" y="1941322"/>
          <a:ext cx="7772400" cy="58457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عدم‌امكان تحقق </a:t>
          </a:r>
          <a:r>
            <a:rPr lang="fa-IR" sz="1900" kern="1200" dirty="0">
              <a:cs typeface="B Zar" pitchFamily="2" charset="-78"/>
            </a:rPr>
            <a:t>هم‌افزایی</a:t>
          </a:r>
          <a:endParaRPr lang="en-US" sz="1900" kern="1200" dirty="0">
            <a:cs typeface="B Zar" pitchFamily="2" charset="-78"/>
          </a:endParaRPr>
        </a:p>
      </dsp:txBody>
      <dsp:txXfrm>
        <a:off x="28537" y="1969859"/>
        <a:ext cx="7715326" cy="527505"/>
      </dsp:txXfrm>
    </dsp:sp>
    <dsp:sp modelId="{76650177-B81E-4166-8E50-7E77C53A9578}">
      <dsp:nvSpPr>
        <dsp:cNvPr id="0" name=""/>
        <dsp:cNvSpPr/>
      </dsp:nvSpPr>
      <dsp:spPr>
        <a:xfrm>
          <a:off x="0" y="2580622"/>
          <a:ext cx="7772400" cy="58457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تنوع‌سازي زيادي </a:t>
          </a:r>
          <a:endParaRPr lang="en-US" sz="1900" kern="1200" dirty="0">
            <a:cs typeface="B Zar" pitchFamily="2" charset="-78"/>
          </a:endParaRPr>
        </a:p>
      </dsp:txBody>
      <dsp:txXfrm>
        <a:off x="28537" y="2609159"/>
        <a:ext cx="7715326" cy="527505"/>
      </dsp:txXfrm>
    </dsp:sp>
    <dsp:sp modelId="{A7090F36-5A5D-467E-BDE5-EDC55BFACB53}">
      <dsp:nvSpPr>
        <dsp:cNvPr id="0" name=""/>
        <dsp:cNvSpPr/>
      </dsp:nvSpPr>
      <dsp:spPr>
        <a:xfrm>
          <a:off x="0" y="3219921"/>
          <a:ext cx="7772400" cy="58457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ابعاد خيلي بزرگ </a:t>
          </a:r>
          <a:endParaRPr lang="en-US" sz="1900" kern="1200" dirty="0">
            <a:cs typeface="B Zar" pitchFamily="2" charset="-78"/>
          </a:endParaRPr>
        </a:p>
      </dsp:txBody>
      <dsp:txXfrm>
        <a:off x="28537" y="3248458"/>
        <a:ext cx="7715326" cy="527505"/>
      </dsp:txXfrm>
    </dsp:sp>
    <dsp:sp modelId="{4C864DDC-D948-48F2-B902-18F1ED5C3A29}">
      <dsp:nvSpPr>
        <dsp:cNvPr id="0" name=""/>
        <dsp:cNvSpPr/>
      </dsp:nvSpPr>
      <dsp:spPr>
        <a:xfrm>
          <a:off x="0" y="3859221"/>
          <a:ext cx="7772400" cy="58457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به سر زبان‌ افتادن در نتيج</a:t>
          </a:r>
          <a:r>
            <a:rPr lang="fa-IR" sz="1900" kern="1200" dirty="0" err="1">
              <a:cs typeface="B Zar" pitchFamily="2" charset="-78"/>
            </a:rPr>
            <a:t>ه‌ی</a:t>
          </a:r>
          <a:r>
            <a:rPr lang="ar-SA" sz="1900" kern="1200" dirty="0">
              <a:cs typeface="B Zar" pitchFamily="2" charset="-78"/>
            </a:rPr>
            <a:t> قبض</a:t>
          </a:r>
          <a:r>
            <a:rPr lang="fa-IR" sz="1900" kern="1200" dirty="0" err="1">
              <a:cs typeface="B Zar" pitchFamily="2" charset="-78"/>
            </a:rPr>
            <a:t>ه‌ی</a:t>
          </a:r>
          <a:r>
            <a:rPr lang="ar-SA" sz="1900" kern="1200" dirty="0">
              <a:cs typeface="B Zar" pitchFamily="2" charset="-78"/>
            </a:rPr>
            <a:t> مالكيت </a:t>
          </a:r>
          <a:endParaRPr lang="en-US" sz="1900" kern="1200" dirty="0">
            <a:cs typeface="B Zar" pitchFamily="2" charset="-78"/>
          </a:endParaRPr>
        </a:p>
      </dsp:txBody>
      <dsp:txXfrm>
        <a:off x="28537" y="3887758"/>
        <a:ext cx="7715326" cy="52750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FCA06-FF47-4CD1-8B75-19F3E09E6B6A}">
      <dsp:nvSpPr>
        <dsp:cNvPr id="0" name=""/>
        <dsp:cNvSpPr/>
      </dsp:nvSpPr>
      <dsp:spPr>
        <a:xfrm>
          <a:off x="0" y="27209"/>
          <a:ext cx="7772400" cy="106292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1">
            <a:lnSpc>
              <a:spcPct val="90000"/>
            </a:lnSpc>
            <a:spcBef>
              <a:spcPct val="0"/>
            </a:spcBef>
            <a:spcAft>
              <a:spcPct val="35000"/>
            </a:spcAft>
            <a:buNone/>
          </a:pPr>
          <a:r>
            <a:rPr lang="fa-IR" sz="3200" kern="1200" dirty="0">
              <a:cs typeface="B Titr" pitchFamily="2" charset="-78"/>
            </a:rPr>
            <a:t>قوانین مرتبط با تصاحب</a:t>
          </a:r>
          <a:endParaRPr lang="en-US" sz="3200" kern="1200" dirty="0">
            <a:cs typeface="B Titr" pitchFamily="2" charset="-78"/>
          </a:endParaRPr>
        </a:p>
      </dsp:txBody>
      <dsp:txXfrm>
        <a:off x="0" y="27209"/>
        <a:ext cx="7772400" cy="1062923"/>
      </dsp:txXfrm>
    </dsp:sp>
    <dsp:sp modelId="{FB865E86-E167-4301-9756-FF5C6D4392FB}">
      <dsp:nvSpPr>
        <dsp:cNvPr id="0" name=""/>
        <dsp:cNvSpPr/>
      </dsp:nvSpPr>
      <dsp:spPr>
        <a:xfrm>
          <a:off x="0" y="1093853"/>
          <a:ext cx="7772400" cy="36897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r" defTabSz="1422400" rtl="1">
            <a:lnSpc>
              <a:spcPct val="90000"/>
            </a:lnSpc>
            <a:spcBef>
              <a:spcPct val="0"/>
            </a:spcBef>
            <a:spcAft>
              <a:spcPct val="15000"/>
            </a:spcAft>
            <a:buChar char="•"/>
          </a:pPr>
          <a:r>
            <a:rPr lang="fa-IR" sz="3200" kern="1200" dirty="0">
              <a:cs typeface="B Zar" pitchFamily="2" charset="-78"/>
            </a:rPr>
            <a:t>قانون تجارت</a:t>
          </a:r>
          <a:endParaRPr lang="en-US" sz="3200" kern="1200" dirty="0">
            <a:cs typeface="B Zar" pitchFamily="2" charset="-78"/>
          </a:endParaRPr>
        </a:p>
        <a:p>
          <a:pPr marL="285750" lvl="1" indent="-285750" algn="r" defTabSz="1422400" rtl="1">
            <a:lnSpc>
              <a:spcPct val="90000"/>
            </a:lnSpc>
            <a:spcBef>
              <a:spcPct val="0"/>
            </a:spcBef>
            <a:spcAft>
              <a:spcPct val="15000"/>
            </a:spcAft>
            <a:buChar char="•"/>
          </a:pPr>
          <a:r>
            <a:rPr lang="fa-IR" sz="3200" kern="1200" dirty="0">
              <a:cs typeface="B Zar" pitchFamily="2" charset="-78"/>
            </a:rPr>
            <a:t>قانون ثبت شرکت‌ها</a:t>
          </a:r>
          <a:endParaRPr lang="en-US" sz="3200" kern="1200" dirty="0">
            <a:cs typeface="B Zar" pitchFamily="2" charset="-78"/>
          </a:endParaRPr>
        </a:p>
        <a:p>
          <a:pPr marL="285750" lvl="1" indent="-285750" algn="r" defTabSz="1422400" rtl="1">
            <a:lnSpc>
              <a:spcPct val="90000"/>
            </a:lnSpc>
            <a:spcBef>
              <a:spcPct val="0"/>
            </a:spcBef>
            <a:spcAft>
              <a:spcPct val="15000"/>
            </a:spcAft>
            <a:buChar char="•"/>
          </a:pPr>
          <a:r>
            <a:rPr lang="fa-IR" sz="3200" kern="1200" dirty="0">
              <a:cs typeface="B Zar" pitchFamily="2" charset="-78"/>
            </a:rPr>
            <a:t>قانون رفع موانع تولید </a:t>
          </a:r>
          <a:r>
            <a:rPr lang="fa-IR" sz="3200" kern="1200" dirty="0" err="1">
              <a:cs typeface="B Zar" pitchFamily="2" charset="-78"/>
            </a:rPr>
            <a:t>رقابت‌پذیرو</a:t>
          </a:r>
          <a:r>
            <a:rPr lang="fa-IR" sz="3200" kern="1200" dirty="0">
              <a:cs typeface="B Zar" pitchFamily="2" charset="-78"/>
            </a:rPr>
            <a:t> ارتقای نظام مالی کشور </a:t>
          </a:r>
          <a:endParaRPr lang="en-US" sz="3200" kern="1200" dirty="0">
            <a:cs typeface="B Zar" pitchFamily="2" charset="-78"/>
          </a:endParaRPr>
        </a:p>
        <a:p>
          <a:pPr marL="285750" lvl="1" indent="-285750" algn="r" defTabSz="1422400" rtl="1">
            <a:lnSpc>
              <a:spcPct val="90000"/>
            </a:lnSpc>
            <a:spcBef>
              <a:spcPct val="0"/>
            </a:spcBef>
            <a:spcAft>
              <a:spcPct val="15000"/>
            </a:spcAft>
            <a:buChar char="•"/>
          </a:pPr>
          <a:r>
            <a:rPr lang="fa-IR" sz="3200" kern="1200" dirty="0">
              <a:cs typeface="B Zar" pitchFamily="2" charset="-78"/>
            </a:rPr>
            <a:t>قوانین ضدانحصار</a:t>
          </a:r>
          <a:endParaRPr lang="en-US" sz="3200" kern="1200" dirty="0">
            <a:cs typeface="B Zar" pitchFamily="2" charset="-78"/>
          </a:endParaRPr>
        </a:p>
      </dsp:txBody>
      <dsp:txXfrm>
        <a:off x="0" y="1093853"/>
        <a:ext cx="7772400" cy="3689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3BF7-C7BF-43AA-9FAF-D55FE64FF9B0}">
      <dsp:nvSpPr>
        <dsp:cNvPr id="0" name=""/>
        <dsp:cNvSpPr/>
      </dsp:nvSpPr>
      <dsp:spPr>
        <a:xfrm rot="5400000">
          <a:off x="4413599" y="-1397572"/>
          <a:ext cx="1743264" cy="497433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justLow" defTabSz="1155700" rtl="1">
            <a:lnSpc>
              <a:spcPct val="90000"/>
            </a:lnSpc>
            <a:spcBef>
              <a:spcPct val="0"/>
            </a:spcBef>
            <a:spcAft>
              <a:spcPct val="15000"/>
            </a:spcAft>
            <a:buChar char="•"/>
          </a:pPr>
          <a:r>
            <a:rPr lang="fa-IR" sz="2600" b="1" kern="1200" dirty="0">
              <a:cs typeface="B Nazanin" pitchFamily="2" charset="-78"/>
            </a:rPr>
            <a:t>خرید اجباری هر شرکت توسط شرکت دیگر (غالباً شرکت بزرگ‌تر</a:t>
          </a:r>
          <a:r>
            <a:rPr lang="fa-IR" sz="2600" kern="1200" dirty="0"/>
            <a:t>)</a:t>
          </a:r>
          <a:r>
            <a:rPr lang="fa-IR" sz="2600" b="1" kern="1200" dirty="0">
              <a:cs typeface="B Nazanin" pitchFamily="2" charset="-78"/>
            </a:rPr>
            <a:t> که معمولاً به تشکیل هلدینگ‌ جدید می‌انجامد. </a:t>
          </a:r>
        </a:p>
      </dsp:txBody>
      <dsp:txXfrm rot="-5400000">
        <a:off x="2798064" y="303062"/>
        <a:ext cx="4889237" cy="1573066"/>
      </dsp:txXfrm>
    </dsp:sp>
    <dsp:sp modelId="{27D5FB3B-A583-481C-BE2D-417D69EDE5FB}">
      <dsp:nvSpPr>
        <dsp:cNvPr id="0" name=""/>
        <dsp:cNvSpPr/>
      </dsp:nvSpPr>
      <dsp:spPr>
        <a:xfrm>
          <a:off x="0" y="54"/>
          <a:ext cx="2798064" cy="21790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1">
            <a:lnSpc>
              <a:spcPct val="90000"/>
            </a:lnSpc>
            <a:spcBef>
              <a:spcPct val="0"/>
            </a:spcBef>
            <a:spcAft>
              <a:spcPct val="35000"/>
            </a:spcAft>
            <a:buNone/>
          </a:pPr>
          <a:r>
            <a:rPr lang="fa-IR" sz="3400" b="1" kern="1200" dirty="0" err="1">
              <a:cs typeface="B Titr" pitchFamily="2" charset="-78"/>
            </a:rPr>
            <a:t>قبضه‌ی</a:t>
          </a:r>
          <a:r>
            <a:rPr lang="fa-IR" sz="3400" b="1" kern="1200" dirty="0">
              <a:cs typeface="B Titr" pitchFamily="2" charset="-78"/>
            </a:rPr>
            <a:t> مالکیت</a:t>
          </a:r>
          <a:endParaRPr lang="fa-IR" sz="3400" kern="1200" dirty="0">
            <a:cs typeface="B Titr" pitchFamily="2" charset="-78"/>
          </a:endParaRPr>
        </a:p>
      </dsp:txBody>
      <dsp:txXfrm>
        <a:off x="106374" y="106428"/>
        <a:ext cx="2585316" cy="1966332"/>
      </dsp:txXfrm>
    </dsp:sp>
    <dsp:sp modelId="{2EC5861A-2FEF-446D-8CF9-9F531C38C90F}">
      <dsp:nvSpPr>
        <dsp:cNvPr id="0" name=""/>
        <dsp:cNvSpPr/>
      </dsp:nvSpPr>
      <dsp:spPr>
        <a:xfrm rot="5400000">
          <a:off x="4413599" y="890461"/>
          <a:ext cx="1743264" cy="4974336"/>
        </a:xfrm>
        <a:prstGeom prst="round2SameRect">
          <a:avLst/>
        </a:prstGeom>
        <a:solidFill>
          <a:schemeClr val="accent5">
            <a:tint val="40000"/>
            <a:alpha val="90000"/>
            <a:hueOff val="-14104897"/>
            <a:satOff val="26552"/>
            <a:lumOff val="4016"/>
            <a:alphaOff val="0"/>
          </a:schemeClr>
        </a:solidFill>
        <a:ln w="9525" cap="flat" cmpd="sng" algn="ctr">
          <a:solidFill>
            <a:schemeClr val="accent5">
              <a:tint val="40000"/>
              <a:alpha val="90000"/>
              <a:hueOff val="-14104897"/>
              <a:satOff val="26552"/>
              <a:lumOff val="401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justLow" defTabSz="1155700" rtl="1">
            <a:lnSpc>
              <a:spcPct val="90000"/>
            </a:lnSpc>
            <a:spcBef>
              <a:spcPct val="0"/>
            </a:spcBef>
            <a:spcAft>
              <a:spcPct val="15000"/>
            </a:spcAft>
            <a:buChar char="•"/>
          </a:pPr>
          <a:r>
            <a:rPr lang="fa-IR" sz="2600" b="1" kern="1200" dirty="0">
              <a:cs typeface="B Nazanin" pitchFamily="2" charset="-78"/>
            </a:rPr>
            <a:t>یکی‌شدن</a:t>
          </a:r>
          <a:r>
            <a:rPr lang="fa-IR" sz="2600" kern="1200" dirty="0"/>
            <a:t> </a:t>
          </a:r>
          <a:r>
            <a:rPr lang="fa-IR" sz="2600" b="1" kern="1200" dirty="0">
              <a:cs typeface="B Nazanin" pitchFamily="2" charset="-78"/>
            </a:rPr>
            <a:t>و یکپارچه‌شدن</a:t>
          </a:r>
          <a:r>
            <a:rPr lang="fa-IR" sz="2600" b="1" kern="1200" dirty="0"/>
            <a:t> </a:t>
          </a:r>
          <a:r>
            <a:rPr lang="fa-IR" sz="2600" b="1" kern="1200" dirty="0">
              <a:cs typeface="B Nazanin" pitchFamily="2" charset="-78"/>
            </a:rPr>
            <a:t>دو شرکت بر اساس توافق داوطلبانه.</a:t>
          </a:r>
        </a:p>
      </dsp:txBody>
      <dsp:txXfrm rot="-5400000">
        <a:off x="2798064" y="2591096"/>
        <a:ext cx="4889237" cy="1573066"/>
      </dsp:txXfrm>
    </dsp:sp>
    <dsp:sp modelId="{63851A01-EE12-44EF-822C-FB78F7CD7507}">
      <dsp:nvSpPr>
        <dsp:cNvPr id="0" name=""/>
        <dsp:cNvSpPr/>
      </dsp:nvSpPr>
      <dsp:spPr>
        <a:xfrm>
          <a:off x="0" y="2288089"/>
          <a:ext cx="2798064" cy="2179080"/>
        </a:xfrm>
        <a:prstGeom prst="roundRect">
          <a:avLst/>
        </a:prstGeom>
        <a:gradFill rotWithShape="0">
          <a:gsLst>
            <a:gs pos="0">
              <a:schemeClr val="accent5">
                <a:hueOff val="-14019298"/>
                <a:satOff val="20613"/>
                <a:lumOff val="17647"/>
                <a:alphaOff val="0"/>
                <a:shade val="51000"/>
                <a:satMod val="130000"/>
              </a:schemeClr>
            </a:gs>
            <a:gs pos="80000">
              <a:schemeClr val="accent5">
                <a:hueOff val="-14019298"/>
                <a:satOff val="20613"/>
                <a:lumOff val="17647"/>
                <a:alphaOff val="0"/>
                <a:shade val="93000"/>
                <a:satMod val="130000"/>
              </a:schemeClr>
            </a:gs>
            <a:gs pos="100000">
              <a:schemeClr val="accent5">
                <a:hueOff val="-14019298"/>
                <a:satOff val="20613"/>
                <a:lumOff val="17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1">
            <a:lnSpc>
              <a:spcPct val="90000"/>
            </a:lnSpc>
            <a:spcBef>
              <a:spcPct val="0"/>
            </a:spcBef>
            <a:spcAft>
              <a:spcPct val="35000"/>
            </a:spcAft>
            <a:buNone/>
          </a:pPr>
          <a:r>
            <a:rPr lang="fa-IR" sz="3600" b="1" kern="1200" dirty="0">
              <a:cs typeface="B Titr" pitchFamily="2" charset="-78"/>
            </a:rPr>
            <a:t>ادغام</a:t>
          </a:r>
          <a:endParaRPr lang="fa-IR" sz="3600" kern="1200" dirty="0">
            <a:cs typeface="B Titr" pitchFamily="2" charset="-78"/>
          </a:endParaRPr>
        </a:p>
      </dsp:txBody>
      <dsp:txXfrm>
        <a:off x="106374" y="2394463"/>
        <a:ext cx="2585316" cy="19663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9C0DE-B284-49D8-A844-EF86362D4270}">
      <dsp:nvSpPr>
        <dsp:cNvPr id="0" name=""/>
        <dsp:cNvSpPr/>
      </dsp:nvSpPr>
      <dsp:spPr>
        <a:xfrm>
          <a:off x="3889" y="0"/>
          <a:ext cx="3741985" cy="4467225"/>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fa-IR" sz="4700" kern="1200" dirty="0">
              <a:cs typeface="B Titr" pitchFamily="2" charset="-78"/>
            </a:rPr>
            <a:t>هدف</a:t>
          </a:r>
          <a:endParaRPr lang="en-US" sz="4700" kern="1200" dirty="0">
            <a:cs typeface="B Titr" pitchFamily="2" charset="-78"/>
          </a:endParaRPr>
        </a:p>
      </dsp:txBody>
      <dsp:txXfrm>
        <a:off x="3889" y="0"/>
        <a:ext cx="3741985" cy="1340167"/>
      </dsp:txXfrm>
    </dsp:sp>
    <dsp:sp modelId="{23465CC3-EC2D-49F0-9E69-7C0FE1A2B1F6}">
      <dsp:nvSpPr>
        <dsp:cNvPr id="0" name=""/>
        <dsp:cNvSpPr/>
      </dsp:nvSpPr>
      <dsp:spPr>
        <a:xfrm>
          <a:off x="378088" y="1341476"/>
          <a:ext cx="2993588" cy="134692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marL="0" lvl="0" indent="0" algn="ctr" defTabSz="1289050" rtl="1">
            <a:lnSpc>
              <a:spcPct val="90000"/>
            </a:lnSpc>
            <a:spcBef>
              <a:spcPct val="0"/>
            </a:spcBef>
            <a:spcAft>
              <a:spcPct val="35000"/>
            </a:spcAft>
            <a:buNone/>
          </a:pPr>
          <a:r>
            <a:rPr lang="ar-SA" sz="2900" kern="1200" dirty="0">
              <a:cs typeface="B Zar" pitchFamily="2" charset="-78"/>
            </a:rPr>
            <a:t>كاهش هزينه‌ها</a:t>
          </a:r>
          <a:endParaRPr lang="fa-IR" sz="2900" kern="1200" dirty="0">
            <a:cs typeface="B Zar" pitchFamily="2" charset="-78"/>
          </a:endParaRPr>
        </a:p>
      </dsp:txBody>
      <dsp:txXfrm>
        <a:off x="417538" y="1380926"/>
        <a:ext cx="2914688" cy="1268029"/>
      </dsp:txXfrm>
    </dsp:sp>
    <dsp:sp modelId="{4047C010-8DF7-45ED-84ED-5751E36B1EEA}">
      <dsp:nvSpPr>
        <dsp:cNvPr id="0" name=""/>
        <dsp:cNvSpPr/>
      </dsp:nvSpPr>
      <dsp:spPr>
        <a:xfrm>
          <a:off x="378088" y="2895625"/>
          <a:ext cx="2993588" cy="134692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marL="0" lvl="0" indent="0" algn="ctr" defTabSz="1289050" rtl="1">
            <a:lnSpc>
              <a:spcPct val="90000"/>
            </a:lnSpc>
            <a:spcBef>
              <a:spcPct val="0"/>
            </a:spcBef>
            <a:spcAft>
              <a:spcPct val="35000"/>
            </a:spcAft>
            <a:buNone/>
          </a:pPr>
          <a:r>
            <a:rPr lang="ar-SA" sz="2900" kern="1200" dirty="0">
              <a:cs typeface="B Zar" pitchFamily="2" charset="-78"/>
            </a:rPr>
            <a:t>افزايش</a:t>
          </a:r>
          <a:r>
            <a:rPr lang="fa-IR" sz="2900" kern="1200" dirty="0">
              <a:cs typeface="B Zar" pitchFamily="2" charset="-78"/>
            </a:rPr>
            <a:t> </a:t>
          </a:r>
          <a:r>
            <a:rPr lang="ar-SA" sz="2900" kern="1200" dirty="0">
              <a:cs typeface="B Zar" pitchFamily="2" charset="-78"/>
            </a:rPr>
            <a:t>كاراي</a:t>
          </a:r>
          <a:r>
            <a:rPr lang="fa-IR" sz="2900" kern="1200" dirty="0">
              <a:cs typeface="B Zar" pitchFamily="2" charset="-78"/>
            </a:rPr>
            <a:t>ی</a:t>
          </a:r>
          <a:r>
            <a:rPr lang="ar-SA" sz="2900" kern="1200" dirty="0">
              <a:cs typeface="B Zar" pitchFamily="2" charset="-78"/>
            </a:rPr>
            <a:t> و بهره‌ور</a:t>
          </a:r>
          <a:r>
            <a:rPr lang="fa-IR" sz="2900" kern="1200" dirty="0">
              <a:cs typeface="B Zar" pitchFamily="2" charset="-78"/>
            </a:rPr>
            <a:t>ی</a:t>
          </a:r>
        </a:p>
      </dsp:txBody>
      <dsp:txXfrm>
        <a:off x="417538" y="2935075"/>
        <a:ext cx="2914688" cy="1268029"/>
      </dsp:txXfrm>
    </dsp:sp>
    <dsp:sp modelId="{D79422AA-884D-47E2-835E-F80132008FBC}">
      <dsp:nvSpPr>
        <dsp:cNvPr id="0" name=""/>
        <dsp:cNvSpPr/>
      </dsp:nvSpPr>
      <dsp:spPr>
        <a:xfrm>
          <a:off x="4026524" y="0"/>
          <a:ext cx="3741985" cy="4467225"/>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fa-IR" sz="4700" kern="1200" dirty="0">
              <a:cs typeface="B Titr" pitchFamily="2" charset="-78"/>
            </a:rPr>
            <a:t>کوچک‌سازی</a:t>
          </a:r>
          <a:endParaRPr lang="en-US" sz="4700" kern="1200" dirty="0">
            <a:cs typeface="B Titr" pitchFamily="2" charset="-78"/>
          </a:endParaRPr>
        </a:p>
      </dsp:txBody>
      <dsp:txXfrm>
        <a:off x="4026524" y="0"/>
        <a:ext cx="3741985" cy="1340167"/>
      </dsp:txXfrm>
    </dsp:sp>
    <dsp:sp modelId="{E8C7E1EB-4D36-477C-B3D5-DB1186762BAE}">
      <dsp:nvSpPr>
        <dsp:cNvPr id="0" name=""/>
        <dsp:cNvSpPr/>
      </dsp:nvSpPr>
      <dsp:spPr>
        <a:xfrm>
          <a:off x="4400723" y="1340167"/>
          <a:ext cx="2993588" cy="290369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marL="0" lvl="0" indent="0" algn="ctr" defTabSz="1289050" rtl="1">
            <a:lnSpc>
              <a:spcPct val="90000"/>
            </a:lnSpc>
            <a:spcBef>
              <a:spcPct val="0"/>
            </a:spcBef>
            <a:spcAft>
              <a:spcPct val="35000"/>
            </a:spcAft>
            <a:buNone/>
          </a:pPr>
          <a:r>
            <a:rPr lang="ar-SA" sz="2900" kern="1200" dirty="0">
              <a:cs typeface="B Zar" pitchFamily="2" charset="-78"/>
            </a:rPr>
            <a:t>كاهش تعداد كاركنان از طريق بازخريد اجبار</a:t>
          </a:r>
          <a:r>
            <a:rPr lang="fa-IR" sz="2900" kern="1200" dirty="0">
              <a:cs typeface="B Zar" pitchFamily="2" charset="-78"/>
            </a:rPr>
            <a:t>ی</a:t>
          </a:r>
          <a:r>
            <a:rPr lang="ar-SA" sz="2900" kern="1200" dirty="0">
              <a:cs typeface="B Zar" pitchFamily="2" charset="-78"/>
            </a:rPr>
            <a:t> يا داوطلبانه  </a:t>
          </a:r>
          <a:endParaRPr lang="en-US" sz="2900" kern="1200" dirty="0">
            <a:cs typeface="B Zar" pitchFamily="2" charset="-78"/>
          </a:endParaRPr>
        </a:p>
      </dsp:txBody>
      <dsp:txXfrm>
        <a:off x="4485769" y="1425213"/>
        <a:ext cx="2823496" cy="273360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B111B-6B44-4D27-A62B-DECEE24EB775}">
      <dsp:nvSpPr>
        <dsp:cNvPr id="0" name=""/>
        <dsp:cNvSpPr/>
      </dsp:nvSpPr>
      <dsp:spPr>
        <a:xfrm>
          <a:off x="0" y="2696206"/>
          <a:ext cx="7772400" cy="176900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rtl="1">
            <a:lnSpc>
              <a:spcPct val="90000"/>
            </a:lnSpc>
            <a:spcBef>
              <a:spcPct val="0"/>
            </a:spcBef>
            <a:spcAft>
              <a:spcPct val="35000"/>
            </a:spcAft>
            <a:buNone/>
          </a:pPr>
          <a:r>
            <a:rPr lang="fa-IR" sz="2700" kern="1200" dirty="0">
              <a:cs typeface="B Titr" pitchFamily="2" charset="-78"/>
            </a:rPr>
            <a:t>هدف</a:t>
          </a:r>
          <a:endParaRPr lang="en-US" sz="2700" kern="1200" dirty="0">
            <a:cs typeface="B Titr" pitchFamily="2" charset="-78"/>
          </a:endParaRPr>
        </a:p>
      </dsp:txBody>
      <dsp:txXfrm>
        <a:off x="0" y="2696206"/>
        <a:ext cx="7772400" cy="955261"/>
      </dsp:txXfrm>
    </dsp:sp>
    <dsp:sp modelId="{460E5A32-2D1A-43D6-B49F-0CBB83011B3B}">
      <dsp:nvSpPr>
        <dsp:cNvPr id="0" name=""/>
        <dsp:cNvSpPr/>
      </dsp:nvSpPr>
      <dsp:spPr>
        <a:xfrm>
          <a:off x="0" y="3616088"/>
          <a:ext cx="3886199" cy="813741"/>
        </a:xfrm>
        <a:prstGeom prst="rect">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تقليل تنوع‌ كار</a:t>
          </a:r>
          <a:r>
            <a:rPr lang="fa-IR" sz="1900" kern="1200" dirty="0">
              <a:cs typeface="B Zar" pitchFamily="2" charset="-78"/>
            </a:rPr>
            <a:t>ی</a:t>
          </a:r>
          <a:r>
            <a:rPr lang="ar-SA" sz="1900" kern="1200" dirty="0">
              <a:cs typeface="B Zar" pitchFamily="2" charset="-78"/>
            </a:rPr>
            <a:t> در شركت</a:t>
          </a:r>
          <a:endParaRPr lang="fa-IR" sz="1900" kern="1200" dirty="0">
            <a:cs typeface="B Zar" pitchFamily="2" charset="-78"/>
          </a:endParaRPr>
        </a:p>
      </dsp:txBody>
      <dsp:txXfrm>
        <a:off x="0" y="3616088"/>
        <a:ext cx="3886199" cy="813741"/>
      </dsp:txXfrm>
    </dsp:sp>
    <dsp:sp modelId="{97B18027-15C1-45BC-A6BC-EA698010B1AB}">
      <dsp:nvSpPr>
        <dsp:cNvPr id="0" name=""/>
        <dsp:cNvSpPr/>
      </dsp:nvSpPr>
      <dsp:spPr>
        <a:xfrm>
          <a:off x="3886200" y="3616088"/>
          <a:ext cx="3886199" cy="813741"/>
        </a:xfrm>
        <a:prstGeom prst="rect">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حركت از تنوع‌ساز</a:t>
          </a:r>
          <a:r>
            <a:rPr lang="fa-IR" sz="1900" kern="1200" dirty="0">
              <a:cs typeface="B Zar" pitchFamily="2" charset="-78"/>
            </a:rPr>
            <a:t>ی</a:t>
          </a:r>
          <a:r>
            <a:rPr lang="ar-SA" sz="1900" kern="1200" dirty="0">
              <a:cs typeface="B Zar" pitchFamily="2" charset="-78"/>
            </a:rPr>
            <a:t> نامربوط به سمت تنوع‌ساز</a:t>
          </a:r>
          <a:r>
            <a:rPr lang="fa-IR" sz="1900" kern="1200" dirty="0">
              <a:cs typeface="B Zar" pitchFamily="2" charset="-78"/>
            </a:rPr>
            <a:t>ی</a:t>
          </a:r>
          <a:r>
            <a:rPr lang="ar-SA" sz="1900" kern="1200" dirty="0">
              <a:cs typeface="B Zar" pitchFamily="2" charset="-78"/>
            </a:rPr>
            <a:t> مربوط</a:t>
          </a:r>
          <a:endParaRPr lang="fa-IR" sz="1900" kern="1200" dirty="0">
            <a:cs typeface="B Zar" pitchFamily="2" charset="-78"/>
          </a:endParaRPr>
        </a:p>
      </dsp:txBody>
      <dsp:txXfrm>
        <a:off x="3886200" y="3616088"/>
        <a:ext cx="3886199" cy="813741"/>
      </dsp:txXfrm>
    </dsp:sp>
    <dsp:sp modelId="{5FE5F164-900D-47C5-8403-91FEA10A608E}">
      <dsp:nvSpPr>
        <dsp:cNvPr id="0" name=""/>
        <dsp:cNvSpPr/>
      </dsp:nvSpPr>
      <dsp:spPr>
        <a:xfrm rot="10800000">
          <a:off x="0" y="2014"/>
          <a:ext cx="7772400" cy="2720727"/>
        </a:xfrm>
        <a:prstGeom prst="upArrowCallou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rtl="1">
            <a:lnSpc>
              <a:spcPct val="90000"/>
            </a:lnSpc>
            <a:spcBef>
              <a:spcPct val="0"/>
            </a:spcBef>
            <a:spcAft>
              <a:spcPct val="35000"/>
            </a:spcAft>
            <a:buNone/>
          </a:pPr>
          <a:r>
            <a:rPr lang="fa-IR" sz="2700" kern="1200" dirty="0">
              <a:cs typeface="B Titr" pitchFamily="2" charset="-78"/>
            </a:rPr>
            <a:t>جداسازی</a:t>
          </a:r>
          <a:endParaRPr lang="en-US" sz="2700" kern="1200" dirty="0">
            <a:cs typeface="B Titr" pitchFamily="2" charset="-78"/>
          </a:endParaRPr>
        </a:p>
      </dsp:txBody>
      <dsp:txXfrm rot="-10800000">
        <a:off x="0" y="2014"/>
        <a:ext cx="7772400" cy="954975"/>
      </dsp:txXfrm>
    </dsp:sp>
    <dsp:sp modelId="{59A818F6-CDB1-4EF8-BB14-07ABE6C324A0}">
      <dsp:nvSpPr>
        <dsp:cNvPr id="0" name=""/>
        <dsp:cNvSpPr/>
      </dsp:nvSpPr>
      <dsp:spPr>
        <a:xfrm>
          <a:off x="0" y="956989"/>
          <a:ext cx="7772400" cy="813497"/>
        </a:xfrm>
        <a:prstGeom prst="rect">
          <a:avLst/>
        </a:prstGeom>
        <a:solidFill>
          <a:schemeClr val="accent4">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rtl="1">
            <a:lnSpc>
              <a:spcPct val="90000"/>
            </a:lnSpc>
            <a:spcBef>
              <a:spcPct val="0"/>
            </a:spcBef>
            <a:spcAft>
              <a:spcPct val="35000"/>
            </a:spcAft>
            <a:buNone/>
          </a:pPr>
          <a:r>
            <a:rPr lang="ar-SA" sz="1900" kern="1200" dirty="0">
              <a:cs typeface="B Zar" pitchFamily="2" charset="-78"/>
            </a:rPr>
            <a:t>واگذار</a:t>
          </a:r>
          <a:r>
            <a:rPr lang="fa-IR" sz="1900" kern="1200" dirty="0">
              <a:cs typeface="B Zar" pitchFamily="2" charset="-78"/>
            </a:rPr>
            <a:t>ی</a:t>
          </a:r>
          <a:r>
            <a:rPr lang="ar-SA" sz="1900" kern="1200" dirty="0">
              <a:cs typeface="B Zar" pitchFamily="2" charset="-78"/>
            </a:rPr>
            <a:t> يا جداساز</a:t>
          </a:r>
          <a:r>
            <a:rPr lang="fa-IR" sz="1900" kern="1200" dirty="0">
              <a:cs typeface="B Zar" pitchFamily="2" charset="-78"/>
            </a:rPr>
            <a:t>ی</a:t>
          </a:r>
          <a:r>
            <a:rPr lang="ar-SA" sz="1900" kern="1200" dirty="0">
              <a:cs typeface="B Zar" pitchFamily="2" charset="-78"/>
            </a:rPr>
            <a:t> واحدها</a:t>
          </a:r>
          <a:r>
            <a:rPr lang="fa-IR" sz="1900" kern="1200" dirty="0">
              <a:cs typeface="B Zar" pitchFamily="2" charset="-78"/>
            </a:rPr>
            <a:t>ی</a:t>
          </a:r>
          <a:r>
            <a:rPr lang="ar-SA" sz="1900" kern="1200" dirty="0">
              <a:cs typeface="B Zar" pitchFamily="2" charset="-78"/>
            </a:rPr>
            <a:t> تابعه</a:t>
          </a:r>
          <a:endParaRPr lang="fa-IR" sz="1900" kern="1200" dirty="0">
            <a:cs typeface="B Zar" pitchFamily="2" charset="-78"/>
          </a:endParaRPr>
        </a:p>
      </dsp:txBody>
      <dsp:txXfrm>
        <a:off x="0" y="956989"/>
        <a:ext cx="7772400" cy="813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8D449-E801-4839-83E9-B6B2C5B4F5DC}">
      <dsp:nvSpPr>
        <dsp:cNvPr id="0" name=""/>
        <dsp:cNvSpPr/>
      </dsp:nvSpPr>
      <dsp:spPr>
        <a:xfrm>
          <a:off x="0" y="513892"/>
          <a:ext cx="77724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DC0EA421-5501-49B8-BF1F-E43FAEFB84AD}">
      <dsp:nvSpPr>
        <dsp:cNvPr id="0" name=""/>
        <dsp:cNvSpPr/>
      </dsp:nvSpPr>
      <dsp:spPr>
        <a:xfrm>
          <a:off x="388620" y="12052"/>
          <a:ext cx="5440680" cy="100368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marL="0" lvl="0" indent="0" algn="ctr" defTabSz="1511300" rtl="1">
            <a:lnSpc>
              <a:spcPct val="90000"/>
            </a:lnSpc>
            <a:spcBef>
              <a:spcPct val="0"/>
            </a:spcBef>
            <a:spcAft>
              <a:spcPct val="35000"/>
            </a:spcAft>
            <a:buNone/>
          </a:pPr>
          <a:r>
            <a:rPr lang="ar-SA" sz="3400" kern="1200" dirty="0">
              <a:cs typeface="B Mitra" panose="00000400000000000000" pitchFamily="2" charset="-78"/>
            </a:rPr>
            <a:t>افق</a:t>
          </a:r>
          <a:r>
            <a:rPr lang="fa-IR" sz="3400" kern="1200" dirty="0">
              <a:cs typeface="B Mitra" panose="00000400000000000000" pitchFamily="2" charset="-78"/>
            </a:rPr>
            <a:t>ی</a:t>
          </a:r>
          <a:r>
            <a:rPr lang="ar-SA" sz="3400" kern="1200" dirty="0">
              <a:cs typeface="B Mitra" panose="00000400000000000000" pitchFamily="2" charset="-78"/>
            </a:rPr>
            <a:t> </a:t>
          </a:r>
          <a:endParaRPr lang="en-US" sz="3400" kern="1200" dirty="0">
            <a:cs typeface="B Mitra" panose="00000400000000000000" pitchFamily="2" charset="-78"/>
          </a:endParaRPr>
        </a:p>
      </dsp:txBody>
      <dsp:txXfrm>
        <a:off x="437616" y="61048"/>
        <a:ext cx="5342688" cy="905688"/>
      </dsp:txXfrm>
    </dsp:sp>
    <dsp:sp modelId="{1AD77750-CA4B-4D24-AE3F-F0B379F58735}">
      <dsp:nvSpPr>
        <dsp:cNvPr id="0" name=""/>
        <dsp:cNvSpPr/>
      </dsp:nvSpPr>
      <dsp:spPr>
        <a:xfrm>
          <a:off x="0" y="2056132"/>
          <a:ext cx="7772400" cy="856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3663DA11-D626-4AD5-9819-52E87413AF60}">
      <dsp:nvSpPr>
        <dsp:cNvPr id="0" name=""/>
        <dsp:cNvSpPr/>
      </dsp:nvSpPr>
      <dsp:spPr>
        <a:xfrm>
          <a:off x="388620" y="1554292"/>
          <a:ext cx="5440680" cy="100368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marL="0" lvl="0" indent="0" algn="ctr" defTabSz="1511300" rtl="1">
            <a:lnSpc>
              <a:spcPct val="90000"/>
            </a:lnSpc>
            <a:spcBef>
              <a:spcPct val="0"/>
            </a:spcBef>
            <a:spcAft>
              <a:spcPct val="35000"/>
            </a:spcAft>
            <a:buNone/>
          </a:pPr>
          <a:r>
            <a:rPr lang="ar-SA" sz="3400" kern="1200" dirty="0">
              <a:cs typeface="B Mitra" panose="00000400000000000000" pitchFamily="2" charset="-78"/>
            </a:rPr>
            <a:t>عمود</a:t>
          </a:r>
          <a:r>
            <a:rPr lang="fa-IR" sz="3400" kern="1200" dirty="0">
              <a:cs typeface="B Mitra" panose="00000400000000000000" pitchFamily="2" charset="-78"/>
            </a:rPr>
            <a:t>ی</a:t>
          </a:r>
          <a:endParaRPr lang="en-US" sz="3400" kern="1200" dirty="0">
            <a:cs typeface="B Mitra" panose="00000400000000000000" pitchFamily="2" charset="-78"/>
          </a:endParaRPr>
        </a:p>
      </dsp:txBody>
      <dsp:txXfrm>
        <a:off x="437616" y="1603288"/>
        <a:ext cx="5342688" cy="905688"/>
      </dsp:txXfrm>
    </dsp:sp>
    <dsp:sp modelId="{194D842D-F49D-4734-9B98-A4D183DF7D21}">
      <dsp:nvSpPr>
        <dsp:cNvPr id="0" name=""/>
        <dsp:cNvSpPr/>
      </dsp:nvSpPr>
      <dsp:spPr>
        <a:xfrm>
          <a:off x="0" y="3610425"/>
          <a:ext cx="7772400" cy="856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7FD6DBD7-07F9-4F9E-AAED-07F15D73A329}">
      <dsp:nvSpPr>
        <dsp:cNvPr id="0" name=""/>
        <dsp:cNvSpPr/>
      </dsp:nvSpPr>
      <dsp:spPr>
        <a:xfrm>
          <a:off x="388620" y="3096532"/>
          <a:ext cx="5440680" cy="1003680"/>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645" tIns="0" rIns="205645" bIns="0" numCol="1" spcCol="1270" anchor="ctr" anchorCtr="0">
          <a:noAutofit/>
        </a:bodyPr>
        <a:lstStyle/>
        <a:p>
          <a:pPr marL="0" lvl="0" indent="0" algn="ctr" defTabSz="1511300" rtl="1">
            <a:lnSpc>
              <a:spcPct val="90000"/>
            </a:lnSpc>
            <a:spcBef>
              <a:spcPct val="0"/>
            </a:spcBef>
            <a:spcAft>
              <a:spcPct val="35000"/>
            </a:spcAft>
            <a:buNone/>
          </a:pPr>
          <a:r>
            <a:rPr lang="fa-IR" sz="3400" kern="1200" dirty="0">
              <a:cs typeface="B Mitra" panose="00000400000000000000" pitchFamily="2" charset="-78"/>
            </a:rPr>
            <a:t>متنوع</a:t>
          </a:r>
          <a:endParaRPr lang="en-US" sz="3400" kern="1200" dirty="0">
            <a:cs typeface="B Mitra" panose="00000400000000000000" pitchFamily="2" charset="-78"/>
          </a:endParaRPr>
        </a:p>
      </dsp:txBody>
      <dsp:txXfrm>
        <a:off x="437616" y="3145528"/>
        <a:ext cx="5342688"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AB380-32AE-4E3C-95F3-DE45CD0DBA80}">
      <dsp:nvSpPr>
        <dsp:cNvPr id="0" name=""/>
        <dsp:cNvSpPr/>
      </dsp:nvSpPr>
      <dsp:spPr>
        <a:xfrm>
          <a:off x="3339" y="0"/>
          <a:ext cx="3825478" cy="446722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rtl="1">
            <a:lnSpc>
              <a:spcPct val="90000"/>
            </a:lnSpc>
            <a:spcBef>
              <a:spcPct val="0"/>
            </a:spcBef>
            <a:spcAft>
              <a:spcPct val="35000"/>
            </a:spcAft>
            <a:buNone/>
          </a:pPr>
          <a:r>
            <a:rPr lang="fa-IR" sz="5800" kern="1200" dirty="0">
              <a:cs typeface="B Mitra" panose="00000400000000000000" pitchFamily="2" charset="-78"/>
            </a:rPr>
            <a:t>دوستانه</a:t>
          </a:r>
        </a:p>
      </dsp:txBody>
      <dsp:txXfrm>
        <a:off x="3339" y="1786890"/>
        <a:ext cx="3825478" cy="1786890"/>
      </dsp:txXfrm>
    </dsp:sp>
    <dsp:sp modelId="{F22B8DB2-CA96-426D-857E-9F0F65DB4EB2}">
      <dsp:nvSpPr>
        <dsp:cNvPr id="0" name=""/>
        <dsp:cNvSpPr/>
      </dsp:nvSpPr>
      <dsp:spPr>
        <a:xfrm>
          <a:off x="1172285" y="268033"/>
          <a:ext cx="1487585" cy="148758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403A95-DBFD-4256-B4DC-D47CA9C8D0C5}">
      <dsp:nvSpPr>
        <dsp:cNvPr id="0" name=""/>
        <dsp:cNvSpPr/>
      </dsp:nvSpPr>
      <dsp:spPr>
        <a:xfrm>
          <a:off x="3943582" y="0"/>
          <a:ext cx="3825478" cy="446722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rtl="1">
            <a:lnSpc>
              <a:spcPct val="90000"/>
            </a:lnSpc>
            <a:spcBef>
              <a:spcPct val="0"/>
            </a:spcBef>
            <a:spcAft>
              <a:spcPct val="35000"/>
            </a:spcAft>
            <a:buNone/>
          </a:pPr>
          <a:r>
            <a:rPr lang="fa-IR" sz="5800" kern="1200" dirty="0">
              <a:cs typeface="B Mitra" panose="00000400000000000000" pitchFamily="2" charset="-78"/>
            </a:rPr>
            <a:t>خصمانه</a:t>
          </a:r>
          <a:endParaRPr lang="en-US" sz="5800" kern="1200" dirty="0">
            <a:cs typeface="B Mitra" panose="00000400000000000000" pitchFamily="2" charset="-78"/>
          </a:endParaRPr>
        </a:p>
      </dsp:txBody>
      <dsp:txXfrm>
        <a:off x="3943582" y="1786890"/>
        <a:ext cx="3825478" cy="1786890"/>
      </dsp:txXfrm>
    </dsp:sp>
    <dsp:sp modelId="{4771407B-3B7F-46EA-83F8-6FF079E13A79}">
      <dsp:nvSpPr>
        <dsp:cNvPr id="0" name=""/>
        <dsp:cNvSpPr/>
      </dsp:nvSpPr>
      <dsp:spPr>
        <a:xfrm>
          <a:off x="5112528" y="268033"/>
          <a:ext cx="1487585" cy="148758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7DD23E6-56FB-4EB5-BC54-F3EBAE34B47C}">
      <dsp:nvSpPr>
        <dsp:cNvPr id="0" name=""/>
        <dsp:cNvSpPr/>
      </dsp:nvSpPr>
      <dsp:spPr>
        <a:xfrm>
          <a:off x="310895" y="3573780"/>
          <a:ext cx="7150608" cy="670083"/>
        </a:xfrm>
        <a:prstGeom prst="leftRight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38F90-1B07-4D40-9524-AE6189A97C51}">
      <dsp:nvSpPr>
        <dsp:cNvPr id="0" name=""/>
        <dsp:cNvSpPr/>
      </dsp:nvSpPr>
      <dsp:spPr>
        <a:xfrm>
          <a:off x="948" y="290986"/>
          <a:ext cx="3453556" cy="17267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rtl="1">
            <a:lnSpc>
              <a:spcPct val="90000"/>
            </a:lnSpc>
            <a:spcBef>
              <a:spcPct val="0"/>
            </a:spcBef>
            <a:spcAft>
              <a:spcPct val="35000"/>
            </a:spcAft>
            <a:buNone/>
          </a:pPr>
          <a:r>
            <a:rPr lang="ar-SA" sz="4100" b="1" kern="1200" dirty="0">
              <a:cs typeface="B Zar" pitchFamily="2" charset="-78"/>
            </a:rPr>
            <a:t>خريد شركت‌ها توسط مديران</a:t>
          </a:r>
          <a:endParaRPr lang="fa-IR" sz="4100" b="1" kern="1200" dirty="0">
            <a:cs typeface="B Zar" pitchFamily="2" charset="-78"/>
          </a:endParaRPr>
        </a:p>
      </dsp:txBody>
      <dsp:txXfrm>
        <a:off x="51524" y="341562"/>
        <a:ext cx="3352404" cy="1625626"/>
      </dsp:txXfrm>
    </dsp:sp>
    <dsp:sp modelId="{03EA1474-9B2D-419A-8F44-8051620BE757}">
      <dsp:nvSpPr>
        <dsp:cNvPr id="0" name=""/>
        <dsp:cNvSpPr/>
      </dsp:nvSpPr>
      <dsp:spPr>
        <a:xfrm>
          <a:off x="346304" y="2017765"/>
          <a:ext cx="345355" cy="1295083"/>
        </a:xfrm>
        <a:custGeom>
          <a:avLst/>
          <a:gdLst/>
          <a:ahLst/>
          <a:cxnLst/>
          <a:rect l="0" t="0" r="0" b="0"/>
          <a:pathLst>
            <a:path>
              <a:moveTo>
                <a:pt x="0" y="0"/>
              </a:moveTo>
              <a:lnTo>
                <a:pt x="0" y="1295083"/>
              </a:lnTo>
              <a:lnTo>
                <a:pt x="345355" y="12950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2CE5E5-E54E-43DC-A0EA-FB26D34A2EA1}">
      <dsp:nvSpPr>
        <dsp:cNvPr id="0" name=""/>
        <dsp:cNvSpPr/>
      </dsp:nvSpPr>
      <dsp:spPr>
        <a:xfrm>
          <a:off x="691660" y="2449459"/>
          <a:ext cx="2762845" cy="17267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rtl="1">
            <a:lnSpc>
              <a:spcPct val="90000"/>
            </a:lnSpc>
            <a:spcBef>
              <a:spcPct val="0"/>
            </a:spcBef>
            <a:spcAft>
              <a:spcPct val="35000"/>
            </a:spcAft>
            <a:buNone/>
          </a:pPr>
          <a:r>
            <a:rPr lang="en-US" sz="6500" b="1" kern="1200" dirty="0"/>
            <a:t>MBO</a:t>
          </a:r>
          <a:endParaRPr lang="ar-SA" sz="6500" b="1" kern="1200" dirty="0"/>
        </a:p>
      </dsp:txBody>
      <dsp:txXfrm>
        <a:off x="742236" y="2500035"/>
        <a:ext cx="2661693" cy="1625626"/>
      </dsp:txXfrm>
    </dsp:sp>
    <dsp:sp modelId="{DBAC7393-1B18-4AB9-B7EC-E3BEB8769E9F}">
      <dsp:nvSpPr>
        <dsp:cNvPr id="0" name=""/>
        <dsp:cNvSpPr/>
      </dsp:nvSpPr>
      <dsp:spPr>
        <a:xfrm>
          <a:off x="4317894" y="290986"/>
          <a:ext cx="3453556" cy="17267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rtl="1">
            <a:lnSpc>
              <a:spcPct val="90000"/>
            </a:lnSpc>
            <a:spcBef>
              <a:spcPct val="0"/>
            </a:spcBef>
            <a:spcAft>
              <a:spcPct val="35000"/>
            </a:spcAft>
            <a:buNone/>
          </a:pPr>
          <a:r>
            <a:rPr lang="ar-SA" sz="4100" b="1" kern="1200" dirty="0">
              <a:cs typeface="B Zar" pitchFamily="2" charset="-78"/>
            </a:rPr>
            <a:t>خريد شركت‌ها توسط كاركنان </a:t>
          </a:r>
          <a:endParaRPr lang="fa-IR" sz="4100" b="1" kern="1200" dirty="0">
            <a:cs typeface="B Zar" pitchFamily="2" charset="-78"/>
          </a:endParaRPr>
        </a:p>
      </dsp:txBody>
      <dsp:txXfrm>
        <a:off x="4368470" y="341562"/>
        <a:ext cx="3352404" cy="1625626"/>
      </dsp:txXfrm>
    </dsp:sp>
    <dsp:sp modelId="{033229AF-6B05-4082-B27D-BD1E5AFAD59F}">
      <dsp:nvSpPr>
        <dsp:cNvPr id="0" name=""/>
        <dsp:cNvSpPr/>
      </dsp:nvSpPr>
      <dsp:spPr>
        <a:xfrm>
          <a:off x="4663250" y="2017765"/>
          <a:ext cx="345355" cy="1295083"/>
        </a:xfrm>
        <a:custGeom>
          <a:avLst/>
          <a:gdLst/>
          <a:ahLst/>
          <a:cxnLst/>
          <a:rect l="0" t="0" r="0" b="0"/>
          <a:pathLst>
            <a:path>
              <a:moveTo>
                <a:pt x="0" y="0"/>
              </a:moveTo>
              <a:lnTo>
                <a:pt x="0" y="1295083"/>
              </a:lnTo>
              <a:lnTo>
                <a:pt x="345355" y="12950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C4C3CA-0B41-4DC3-8B78-5C8E87492D63}">
      <dsp:nvSpPr>
        <dsp:cNvPr id="0" name=""/>
        <dsp:cNvSpPr/>
      </dsp:nvSpPr>
      <dsp:spPr>
        <a:xfrm>
          <a:off x="5008605" y="2449459"/>
          <a:ext cx="2762845" cy="17267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marL="0" lvl="0" indent="0" algn="ctr" defTabSz="2889250" rtl="1">
            <a:lnSpc>
              <a:spcPct val="90000"/>
            </a:lnSpc>
            <a:spcBef>
              <a:spcPct val="0"/>
            </a:spcBef>
            <a:spcAft>
              <a:spcPct val="35000"/>
            </a:spcAft>
            <a:buNone/>
          </a:pPr>
          <a:r>
            <a:rPr lang="en-US" sz="6500" b="1" kern="1200" dirty="0"/>
            <a:t>EBO</a:t>
          </a:r>
          <a:r>
            <a:rPr lang="ar-SA" sz="6500" b="1" kern="1200" dirty="0"/>
            <a:t>  </a:t>
          </a:r>
          <a:endParaRPr lang="en-US" sz="6500" b="1" kern="1200" dirty="0"/>
        </a:p>
      </dsp:txBody>
      <dsp:txXfrm>
        <a:off x="5059181" y="2500035"/>
        <a:ext cx="2661693" cy="1625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5DC7D-C1DB-4FCB-BE8F-76FBE7CCA905}">
      <dsp:nvSpPr>
        <dsp:cNvPr id="0" name=""/>
        <dsp:cNvSpPr/>
      </dsp:nvSpPr>
      <dsp:spPr>
        <a:xfrm>
          <a:off x="2168482" y="515894"/>
          <a:ext cx="3435435" cy="3435435"/>
        </a:xfrm>
        <a:prstGeom prst="blockArc">
          <a:avLst>
            <a:gd name="adj1" fmla="val 10800000"/>
            <a:gd name="adj2" fmla="val 16200000"/>
            <a:gd name="adj3" fmla="val 464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3153491-EF0C-453A-8BBA-F19EBAA59519}">
      <dsp:nvSpPr>
        <dsp:cNvPr id="0" name=""/>
        <dsp:cNvSpPr/>
      </dsp:nvSpPr>
      <dsp:spPr>
        <a:xfrm>
          <a:off x="2168482" y="515894"/>
          <a:ext cx="3435435" cy="3435435"/>
        </a:xfrm>
        <a:prstGeom prst="blockArc">
          <a:avLst>
            <a:gd name="adj1" fmla="val 5400000"/>
            <a:gd name="adj2" fmla="val 10800000"/>
            <a:gd name="adj3" fmla="val 464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1CC90F1-8A1A-4321-BC89-7303B2E80219}">
      <dsp:nvSpPr>
        <dsp:cNvPr id="0" name=""/>
        <dsp:cNvSpPr/>
      </dsp:nvSpPr>
      <dsp:spPr>
        <a:xfrm>
          <a:off x="2168482" y="515894"/>
          <a:ext cx="3435435" cy="3435435"/>
        </a:xfrm>
        <a:prstGeom prst="blockArc">
          <a:avLst>
            <a:gd name="adj1" fmla="val 0"/>
            <a:gd name="adj2" fmla="val 5400000"/>
            <a:gd name="adj3" fmla="val 4643"/>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ED61335-F742-43C3-96B2-E490D583EDCD}">
      <dsp:nvSpPr>
        <dsp:cNvPr id="0" name=""/>
        <dsp:cNvSpPr/>
      </dsp:nvSpPr>
      <dsp:spPr>
        <a:xfrm>
          <a:off x="2168482" y="515894"/>
          <a:ext cx="3435435" cy="3435435"/>
        </a:xfrm>
        <a:prstGeom prst="blockArc">
          <a:avLst>
            <a:gd name="adj1" fmla="val 16200000"/>
            <a:gd name="adj2" fmla="val 0"/>
            <a:gd name="adj3" fmla="val 464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D2F7A2-98A2-4F01-9DEB-750AC580B129}">
      <dsp:nvSpPr>
        <dsp:cNvPr id="0" name=""/>
        <dsp:cNvSpPr/>
      </dsp:nvSpPr>
      <dsp:spPr>
        <a:xfrm>
          <a:off x="3094918" y="1442330"/>
          <a:ext cx="1582563" cy="15825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Titr" pitchFamily="2" charset="-78"/>
            </a:rPr>
            <a:t>هم‌افزایی</a:t>
          </a:r>
          <a:endParaRPr lang="en-US" sz="2400" kern="1200" dirty="0">
            <a:cs typeface="B Titr" pitchFamily="2" charset="-78"/>
          </a:endParaRPr>
        </a:p>
      </dsp:txBody>
      <dsp:txXfrm>
        <a:off x="3326679" y="1674091"/>
        <a:ext cx="1119041" cy="1119041"/>
      </dsp:txXfrm>
    </dsp:sp>
    <dsp:sp modelId="{8D8AD221-22CC-425D-A426-F51C92AEDA49}">
      <dsp:nvSpPr>
        <dsp:cNvPr id="0" name=""/>
        <dsp:cNvSpPr/>
      </dsp:nvSpPr>
      <dsp:spPr>
        <a:xfrm>
          <a:off x="3332302" y="1877"/>
          <a:ext cx="1107794" cy="110779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1">
            <a:lnSpc>
              <a:spcPct val="90000"/>
            </a:lnSpc>
            <a:spcBef>
              <a:spcPct val="0"/>
            </a:spcBef>
            <a:spcAft>
              <a:spcPct val="35000"/>
            </a:spcAft>
            <a:buNone/>
          </a:pPr>
          <a:r>
            <a:rPr lang="en-US" sz="1500" kern="1200" dirty="0"/>
            <a:t>Synergy</a:t>
          </a:r>
          <a:endParaRPr lang="fa-IR" sz="1500" kern="1200" dirty="0"/>
        </a:p>
      </dsp:txBody>
      <dsp:txXfrm>
        <a:off x="3494535" y="164110"/>
        <a:ext cx="783328" cy="783328"/>
      </dsp:txXfrm>
    </dsp:sp>
    <dsp:sp modelId="{3EA4A4B0-D669-41B1-BA31-0CC066735778}">
      <dsp:nvSpPr>
        <dsp:cNvPr id="0" name=""/>
        <dsp:cNvSpPr/>
      </dsp:nvSpPr>
      <dsp:spPr>
        <a:xfrm>
          <a:off x="5010139" y="1679715"/>
          <a:ext cx="1107794" cy="110779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1">
            <a:lnSpc>
              <a:spcPct val="90000"/>
            </a:lnSpc>
            <a:spcBef>
              <a:spcPct val="0"/>
            </a:spcBef>
            <a:spcAft>
              <a:spcPct val="35000"/>
            </a:spcAft>
            <a:buNone/>
          </a:pPr>
          <a:r>
            <a:rPr lang="en-US" sz="1500" kern="1200" dirty="0"/>
            <a:t>Synergy</a:t>
          </a:r>
        </a:p>
      </dsp:txBody>
      <dsp:txXfrm>
        <a:off x="5172372" y="1841948"/>
        <a:ext cx="783328" cy="783328"/>
      </dsp:txXfrm>
    </dsp:sp>
    <dsp:sp modelId="{E21EDAB8-CB61-4D12-8319-8B81C712BEF5}">
      <dsp:nvSpPr>
        <dsp:cNvPr id="0" name=""/>
        <dsp:cNvSpPr/>
      </dsp:nvSpPr>
      <dsp:spPr>
        <a:xfrm>
          <a:off x="3332302" y="3357552"/>
          <a:ext cx="1107794" cy="110779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1">
            <a:lnSpc>
              <a:spcPct val="90000"/>
            </a:lnSpc>
            <a:spcBef>
              <a:spcPct val="0"/>
            </a:spcBef>
            <a:spcAft>
              <a:spcPct val="35000"/>
            </a:spcAft>
            <a:buNone/>
          </a:pPr>
          <a:r>
            <a:rPr lang="en-US" sz="1500" kern="1200" dirty="0"/>
            <a:t>Synergy</a:t>
          </a:r>
          <a:endParaRPr lang="fa-IR" sz="1500" kern="1200" dirty="0"/>
        </a:p>
      </dsp:txBody>
      <dsp:txXfrm>
        <a:off x="3494535" y="3519785"/>
        <a:ext cx="783328" cy="783328"/>
      </dsp:txXfrm>
    </dsp:sp>
    <dsp:sp modelId="{23A71319-2644-45DB-AB76-24E45C471C19}">
      <dsp:nvSpPr>
        <dsp:cNvPr id="0" name=""/>
        <dsp:cNvSpPr/>
      </dsp:nvSpPr>
      <dsp:spPr>
        <a:xfrm>
          <a:off x="1654465" y="1679715"/>
          <a:ext cx="1107794" cy="110779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1">
            <a:lnSpc>
              <a:spcPct val="90000"/>
            </a:lnSpc>
            <a:spcBef>
              <a:spcPct val="0"/>
            </a:spcBef>
            <a:spcAft>
              <a:spcPct val="35000"/>
            </a:spcAft>
            <a:buNone/>
          </a:pPr>
          <a:r>
            <a:rPr lang="en-US" sz="1500" kern="1200" dirty="0"/>
            <a:t>Synergy</a:t>
          </a:r>
          <a:endParaRPr lang="fa-IR" sz="1500" kern="1200" dirty="0"/>
        </a:p>
      </dsp:txBody>
      <dsp:txXfrm>
        <a:off x="1816698" y="1841948"/>
        <a:ext cx="783328" cy="7833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521A2-1EA0-47C6-9408-CE1E4F32954F}">
      <dsp:nvSpPr>
        <dsp:cNvPr id="0" name=""/>
        <dsp:cNvSpPr/>
      </dsp:nvSpPr>
      <dsp:spPr>
        <a:xfrm>
          <a:off x="0" y="513892"/>
          <a:ext cx="77724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2F1C950-D49F-4475-972F-CFB61F2FC75F}">
      <dsp:nvSpPr>
        <dsp:cNvPr id="0" name=""/>
        <dsp:cNvSpPr/>
      </dsp:nvSpPr>
      <dsp:spPr>
        <a:xfrm>
          <a:off x="388620" y="12052"/>
          <a:ext cx="5440680" cy="10036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511300" rtl="1">
            <a:lnSpc>
              <a:spcPct val="90000"/>
            </a:lnSpc>
            <a:spcBef>
              <a:spcPct val="0"/>
            </a:spcBef>
            <a:spcAft>
              <a:spcPct val="35000"/>
            </a:spcAft>
            <a:buNone/>
          </a:pPr>
          <a:r>
            <a:rPr lang="fa-IR" sz="3400" kern="1200" dirty="0">
              <a:cs typeface="B Zar" pitchFamily="2" charset="-78"/>
            </a:rPr>
            <a:t>عملیاتی</a:t>
          </a:r>
          <a:endParaRPr lang="en-US" sz="3400" kern="1200" dirty="0">
            <a:cs typeface="B Zar" pitchFamily="2" charset="-78"/>
          </a:endParaRPr>
        </a:p>
      </dsp:txBody>
      <dsp:txXfrm>
        <a:off x="437616" y="61048"/>
        <a:ext cx="5342688" cy="905688"/>
      </dsp:txXfrm>
    </dsp:sp>
    <dsp:sp modelId="{94A73EDB-E72A-4E06-93A9-245429DD1537}">
      <dsp:nvSpPr>
        <dsp:cNvPr id="0" name=""/>
        <dsp:cNvSpPr/>
      </dsp:nvSpPr>
      <dsp:spPr>
        <a:xfrm>
          <a:off x="0" y="2056132"/>
          <a:ext cx="77724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248DEF7C-1CB8-4940-A93A-C9CFD274A9EB}">
      <dsp:nvSpPr>
        <dsp:cNvPr id="0" name=""/>
        <dsp:cNvSpPr/>
      </dsp:nvSpPr>
      <dsp:spPr>
        <a:xfrm>
          <a:off x="388620" y="1554292"/>
          <a:ext cx="5440680" cy="10036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511300" rtl="1">
            <a:lnSpc>
              <a:spcPct val="90000"/>
            </a:lnSpc>
            <a:spcBef>
              <a:spcPct val="0"/>
            </a:spcBef>
            <a:spcAft>
              <a:spcPct val="35000"/>
            </a:spcAft>
            <a:buNone/>
          </a:pPr>
          <a:r>
            <a:rPr lang="fa-IR" sz="3400" kern="1200" dirty="0">
              <a:cs typeface="B Zar" pitchFamily="2" charset="-78"/>
            </a:rPr>
            <a:t>مالی </a:t>
          </a:r>
          <a:endParaRPr lang="en-US" sz="3400" kern="1200" dirty="0">
            <a:cs typeface="B Zar" pitchFamily="2" charset="-78"/>
          </a:endParaRPr>
        </a:p>
      </dsp:txBody>
      <dsp:txXfrm>
        <a:off x="437616" y="1603288"/>
        <a:ext cx="5342688" cy="905688"/>
      </dsp:txXfrm>
    </dsp:sp>
    <dsp:sp modelId="{6E9E7068-BE0A-4E8D-BA12-914638B33BA5}">
      <dsp:nvSpPr>
        <dsp:cNvPr id="0" name=""/>
        <dsp:cNvSpPr/>
      </dsp:nvSpPr>
      <dsp:spPr>
        <a:xfrm>
          <a:off x="0" y="3598372"/>
          <a:ext cx="77724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0D3EB58A-8D85-4866-8E51-225382DC9B48}">
      <dsp:nvSpPr>
        <dsp:cNvPr id="0" name=""/>
        <dsp:cNvSpPr/>
      </dsp:nvSpPr>
      <dsp:spPr>
        <a:xfrm>
          <a:off x="388620" y="3096532"/>
          <a:ext cx="5440680" cy="10036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511300" rtl="1">
            <a:lnSpc>
              <a:spcPct val="90000"/>
            </a:lnSpc>
            <a:spcBef>
              <a:spcPct val="0"/>
            </a:spcBef>
            <a:spcAft>
              <a:spcPct val="35000"/>
            </a:spcAft>
            <a:buNone/>
          </a:pPr>
          <a:r>
            <a:rPr lang="fa-IR" sz="3400" kern="1200" dirty="0">
              <a:cs typeface="B Zar" pitchFamily="2" charset="-78"/>
            </a:rPr>
            <a:t>مالیاتی</a:t>
          </a:r>
          <a:endParaRPr lang="en-US" sz="3400" kern="1200" dirty="0">
            <a:cs typeface="B Zar" pitchFamily="2" charset="-78"/>
          </a:endParaRPr>
        </a:p>
      </dsp:txBody>
      <dsp:txXfrm>
        <a:off x="437616" y="3145528"/>
        <a:ext cx="5342688" cy="905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A290D-DDEB-4033-8D68-E29FAC648051}">
      <dsp:nvSpPr>
        <dsp:cNvPr id="0" name=""/>
        <dsp:cNvSpPr/>
      </dsp:nvSpPr>
      <dsp:spPr>
        <a:xfrm>
          <a:off x="0" y="21773"/>
          <a:ext cx="6451092" cy="153791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ctr" defTabSz="1422400" rtl="1">
            <a:lnSpc>
              <a:spcPct val="90000"/>
            </a:lnSpc>
            <a:spcBef>
              <a:spcPct val="0"/>
            </a:spcBef>
            <a:spcAft>
              <a:spcPct val="35000"/>
            </a:spcAft>
            <a:buNone/>
          </a:pPr>
          <a:r>
            <a:rPr lang="fa-IR" sz="3200" kern="1200" dirty="0">
              <a:cs typeface="B Titr" pitchFamily="2" charset="-78"/>
            </a:rPr>
            <a:t>مسائل مرتبط با </a:t>
          </a:r>
          <a:r>
            <a:rPr lang="fa-IR" sz="3200" kern="1200" dirty="0" err="1">
              <a:cs typeface="B Titr" pitchFamily="2" charset="-78"/>
            </a:rPr>
            <a:t>هم‌افزایی</a:t>
          </a:r>
          <a:r>
            <a:rPr lang="fa-IR" sz="3200" kern="1200" dirty="0">
              <a:cs typeface="B Titr" pitchFamily="2" charset="-78"/>
            </a:rPr>
            <a:t>‌ </a:t>
          </a:r>
        </a:p>
      </dsp:txBody>
      <dsp:txXfrm>
        <a:off x="0" y="21773"/>
        <a:ext cx="6451092" cy="1025277"/>
      </dsp:txXfrm>
    </dsp:sp>
    <dsp:sp modelId="{C034420A-72A2-46CD-A1E1-9EB06045EB99}">
      <dsp:nvSpPr>
        <dsp:cNvPr id="0" name=""/>
        <dsp:cNvSpPr/>
      </dsp:nvSpPr>
      <dsp:spPr>
        <a:xfrm>
          <a:off x="1321307" y="1047051"/>
          <a:ext cx="6451092" cy="33984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27584" rIns="227584" bIns="227584" numCol="1" spcCol="1270" anchor="t" anchorCtr="0">
          <a:noAutofit/>
        </a:bodyPr>
        <a:lstStyle/>
        <a:p>
          <a:pPr marL="285750" lvl="1" indent="-285750" algn="r" defTabSz="1422400" rtl="1">
            <a:lnSpc>
              <a:spcPct val="90000"/>
            </a:lnSpc>
            <a:spcBef>
              <a:spcPct val="0"/>
            </a:spcBef>
            <a:spcAft>
              <a:spcPct val="15000"/>
            </a:spcAft>
            <a:buChar char="•"/>
          </a:pPr>
          <a:r>
            <a:rPr lang="fa-IR" sz="3200" kern="1200" dirty="0">
              <a:cs typeface="B Zar" pitchFamily="2" charset="-78"/>
            </a:rPr>
            <a:t>پیش‌بینی هم‌افزایی‌های احتمالی آتی </a:t>
          </a:r>
          <a:endParaRPr lang="en-US" sz="3200" kern="1200" dirty="0">
            <a:cs typeface="B Zar" pitchFamily="2" charset="-78"/>
          </a:endParaRPr>
        </a:p>
        <a:p>
          <a:pPr marL="285750" lvl="1" indent="-285750" algn="r" defTabSz="1422400" rtl="1">
            <a:lnSpc>
              <a:spcPct val="90000"/>
            </a:lnSpc>
            <a:spcBef>
              <a:spcPct val="0"/>
            </a:spcBef>
            <a:spcAft>
              <a:spcPct val="15000"/>
            </a:spcAft>
            <a:buChar char="•"/>
          </a:pPr>
          <a:r>
            <a:rPr lang="fa-IR" sz="3200" kern="1200" dirty="0">
              <a:cs typeface="B Zar" pitchFamily="2" charset="-78"/>
            </a:rPr>
            <a:t>بررسی </a:t>
          </a:r>
          <a:r>
            <a:rPr lang="fa-IR" sz="3200" kern="1200" dirty="0" err="1">
              <a:cs typeface="B Zar" pitchFamily="2" charset="-78"/>
            </a:rPr>
            <a:t>نحوه‌ی</a:t>
          </a:r>
          <a:r>
            <a:rPr lang="fa-IR" sz="3200" kern="1200" dirty="0">
              <a:cs typeface="B Zar" pitchFamily="2" charset="-78"/>
            </a:rPr>
            <a:t> حصول هم‌افزایی</a:t>
          </a:r>
          <a:endParaRPr lang="en-US" sz="3200" kern="1200" dirty="0">
            <a:cs typeface="B Zar" pitchFamily="2" charset="-78"/>
          </a:endParaRPr>
        </a:p>
        <a:p>
          <a:pPr marL="285750" lvl="1" indent="-285750" algn="r" defTabSz="1422400" rtl="1">
            <a:lnSpc>
              <a:spcPct val="90000"/>
            </a:lnSpc>
            <a:spcBef>
              <a:spcPct val="0"/>
            </a:spcBef>
            <a:spcAft>
              <a:spcPct val="15000"/>
            </a:spcAft>
            <a:buChar char="•"/>
          </a:pPr>
          <a:r>
            <a:rPr lang="fa-IR" sz="3200" kern="1200" dirty="0">
              <a:cs typeface="B Zar" pitchFamily="2" charset="-78"/>
            </a:rPr>
            <a:t>برآورد هزینه‌های حصول هم‌افزایی </a:t>
          </a:r>
          <a:endParaRPr lang="en-US" sz="3200" kern="1200" dirty="0">
            <a:cs typeface="B Zar" pitchFamily="2" charset="-78"/>
          </a:endParaRPr>
        </a:p>
        <a:p>
          <a:pPr marL="285750" lvl="1" indent="-285750" algn="r" defTabSz="1422400" rtl="1">
            <a:lnSpc>
              <a:spcPct val="90000"/>
            </a:lnSpc>
            <a:spcBef>
              <a:spcPct val="0"/>
            </a:spcBef>
            <a:spcAft>
              <a:spcPct val="15000"/>
            </a:spcAft>
            <a:buChar char="•"/>
          </a:pPr>
          <a:r>
            <a:rPr lang="fa-IR" sz="3200" kern="1200" dirty="0">
              <a:cs typeface="B Zar" pitchFamily="2" charset="-78"/>
            </a:rPr>
            <a:t>ارزیابی </a:t>
          </a:r>
          <a:r>
            <a:rPr lang="fa-IR" sz="3200" kern="1200" dirty="0" err="1">
              <a:cs typeface="B Zar" pitchFamily="2" charset="-78"/>
            </a:rPr>
            <a:t>دوره‌ی</a:t>
          </a:r>
          <a:r>
            <a:rPr lang="fa-IR" sz="3200" kern="1200" dirty="0">
              <a:cs typeface="B Zar" pitchFamily="2" charset="-78"/>
            </a:rPr>
            <a:t> تداوم هم‌افزایی </a:t>
          </a:r>
          <a:endParaRPr lang="en-US" sz="3200" kern="1200" dirty="0">
            <a:cs typeface="B Zar" pitchFamily="2" charset="-78"/>
          </a:endParaRPr>
        </a:p>
      </dsp:txBody>
      <dsp:txXfrm>
        <a:off x="1420843" y="1146587"/>
        <a:ext cx="6252020" cy="31993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1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196083-1F86-459E-BA98-1A56746C0E7D}" type="datetimeFigureOut">
              <a:rPr lang="fa-IR" smtClean="0"/>
              <a:pPr/>
              <a:t>04/08/1437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946E9D-8DDD-4F7B-AC98-5D185A21506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008731E-1AC0-4030-A986-B60044D53AA0}" type="slidenum">
              <a:rPr lang="fa-IR" smtClean="0"/>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46E9D-8DDD-4F7B-AC98-5D185A215068}" type="slidenum">
              <a:rPr lang="fa-IR" smtClean="0"/>
              <a:pPr/>
              <a:t>8</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C008731E-1AC0-4030-A986-B60044D53AA0}" type="slidenum">
              <a:rPr lang="fa-IR" smtClean="0"/>
              <a:pPr/>
              <a:t>20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122" name="Picture 2" descr="LL062007"/>
          <p:cNvPicPr>
            <a:picLocks noChangeAspect="1" noChangeArrowheads="1"/>
          </p:cNvPicPr>
          <p:nvPr/>
        </p:nvPicPr>
        <p:blipFill>
          <a:blip r:embed="rId2" cstate="print"/>
          <a:srcRect/>
          <a:stretch>
            <a:fillRect/>
          </a:stretch>
        </p:blipFill>
        <p:spPr bwMode="auto">
          <a:xfrm>
            <a:off x="0" y="-4763"/>
            <a:ext cx="9144000" cy="6867526"/>
          </a:xfrm>
          <a:prstGeom prst="rect">
            <a:avLst/>
          </a:prstGeom>
          <a:noFill/>
        </p:spPr>
      </p:pic>
      <p:sp>
        <p:nvSpPr>
          <p:cNvPr id="5123" name="Rectangle 3"/>
          <p:cNvSpPr>
            <a:spLocks noGrp="1" noChangeArrowheads="1"/>
          </p:cNvSpPr>
          <p:nvPr>
            <p:ph type="ctrTitle"/>
          </p:nvPr>
        </p:nvSpPr>
        <p:spPr>
          <a:xfrm>
            <a:off x="685800" y="1484313"/>
            <a:ext cx="7772400" cy="1470025"/>
          </a:xfrm>
        </p:spPr>
        <p:txBody>
          <a:bodyPr/>
          <a:lstStyle>
            <a:lvl1pPr>
              <a:defRPr/>
            </a:lvl1pPr>
          </a:lstStyle>
          <a:p>
            <a:r>
              <a:rPr lang="en-US"/>
              <a:t>Click to edit Master title style</a:t>
            </a:r>
            <a:endParaRPr lang="nl-NL"/>
          </a:p>
        </p:txBody>
      </p:sp>
      <p:sp>
        <p:nvSpPr>
          <p:cNvPr id="5124" name="Rectangle 4"/>
          <p:cNvSpPr>
            <a:spLocks noGrp="1" noChangeArrowheads="1"/>
          </p:cNvSpPr>
          <p:nvPr>
            <p:ph type="subTitle" idx="1"/>
          </p:nvPr>
        </p:nvSpPr>
        <p:spPr>
          <a:xfrm>
            <a:off x="685800" y="3068638"/>
            <a:ext cx="6400800" cy="1644650"/>
          </a:xfrm>
        </p:spPr>
        <p:txBody>
          <a:bodyPr lIns="720000"/>
          <a:lstStyle>
            <a:lvl1pPr marL="0" indent="0" algn="ctr">
              <a:buFontTx/>
              <a:buNone/>
              <a:defRPr/>
            </a:lvl1pPr>
          </a:lstStyle>
          <a:p>
            <a:r>
              <a:rPr lang="en-US"/>
              <a:t>Click to edit Master subtitle style</a:t>
            </a:r>
            <a:endParaRPr lang="nl-NL"/>
          </a:p>
        </p:txBody>
      </p:sp>
      <p:sp>
        <p:nvSpPr>
          <p:cNvPr id="5125" name="Rectangle 5"/>
          <p:cNvSpPr>
            <a:spLocks noGrp="1" noChangeArrowheads="1"/>
          </p:cNvSpPr>
          <p:nvPr>
            <p:ph type="sldNum" sz="quarter" idx="4"/>
          </p:nvPr>
        </p:nvSpPr>
        <p:spPr bwMode="white">
          <a:xfrm>
            <a:off x="6553200" y="6481763"/>
            <a:ext cx="1903413"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b="0">
                <a:solidFill>
                  <a:schemeClr val="bg1"/>
                </a:solidFill>
                <a:latin typeface="+mn-lt"/>
              </a:defRPr>
            </a:lvl1pPr>
          </a:lstStyle>
          <a:p>
            <a:fld id="{DF28FB93-0A08-4E7D-8E63-9EFA29F1E093}" type="slidenum">
              <a:rPr lang="fa-IR" smtClean="0"/>
              <a:pPr/>
              <a:t>‹#›</a:t>
            </a:fld>
            <a:endParaRPr lang="fa-IR"/>
          </a:p>
        </p:txBody>
      </p:sp>
      <p:sp useBgFill="1">
        <p:nvSpPr>
          <p:cNvPr id="6" name="Rectangle 5"/>
          <p:cNvSpPr/>
          <p:nvPr userDrawn="1"/>
        </p:nvSpPr>
        <p:spPr bwMode="auto">
          <a:xfrm>
            <a:off x="457200" y="152400"/>
            <a:ext cx="3733800" cy="6858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a:ln>
                <a:noFill/>
              </a:ln>
              <a:solidFill>
                <a:schemeClr val="tx1"/>
              </a:solidFill>
              <a:effectLst/>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0063"/>
            <a:ext cx="1943100" cy="5164137"/>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85800" y="500063"/>
            <a:ext cx="5676900" cy="5164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3"/>
            <a:ext cx="7772400" cy="719137"/>
          </a:xfrm>
        </p:spPr>
        <p:txBody>
          <a:bodyPr/>
          <a:lstStyle/>
          <a:p>
            <a:r>
              <a:rPr lang="en-US"/>
              <a:t>Click to edit Master title style</a:t>
            </a:r>
            <a:endParaRPr lang="fa-IR"/>
          </a:p>
        </p:txBody>
      </p:sp>
      <p:sp>
        <p:nvSpPr>
          <p:cNvPr id="3" name="Table Placeholder 2"/>
          <p:cNvSpPr>
            <a:spLocks noGrp="1"/>
          </p:cNvSpPr>
          <p:nvPr>
            <p:ph type="tbl" idx="1"/>
          </p:nvPr>
        </p:nvSpPr>
        <p:spPr>
          <a:xfrm>
            <a:off x="685800" y="1196975"/>
            <a:ext cx="7772400" cy="4467225"/>
          </a:xfrm>
        </p:spPr>
        <p:txBody>
          <a:bodyPr/>
          <a:lstStyle/>
          <a:p>
            <a:r>
              <a:rPr lang="en-US"/>
              <a:t>Click icon to add table</a:t>
            </a:r>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style>
          <a:lnRef idx="1">
            <a:schemeClr val="accent2"/>
          </a:lnRef>
          <a:fillRef idx="2">
            <a:schemeClr val="accent2"/>
          </a:fillRef>
          <a:effectRef idx="1">
            <a:schemeClr val="accent2"/>
          </a:effectRef>
          <a:fontRef idx="none"/>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a:defRPr lang="fa-IR" b="1" cap="none" spc="0" smtClean="0">
                <a:ln/>
                <a:solidFill>
                  <a:schemeClr val="accent3"/>
                </a:solidFill>
                <a:effectLst/>
                <a:cs typeface="B Titr" pitchFamily="2" charset="-78"/>
              </a:defRPr>
            </a:lvl1pPr>
          </a:lstStyle>
          <a:p>
            <a:r>
              <a:rPr lang="fa-IR" b="1" dirty="0">
                <a:ln/>
                <a:solidFill>
                  <a:schemeClr val="accent3"/>
                </a:solidFill>
                <a:latin typeface="+mn-lt"/>
                <a:ea typeface="+mn-ea"/>
              </a:rPr>
              <a:t>واژگان</a:t>
            </a:r>
            <a:endParaRPr lang="fa-IR" dirty="0"/>
          </a:p>
        </p:txBody>
      </p:sp>
      <p:sp>
        <p:nvSpPr>
          <p:cNvPr id="3" name="Content Placeholder 2"/>
          <p:cNvSpPr>
            <a:spLocks noGrp="1"/>
          </p:cNvSpPr>
          <p:nvPr>
            <p:ph idx="1" hasCustomPrompt="1"/>
          </p:nvPr>
        </p:nvSpPr>
        <p:spPr/>
        <p:txBody>
          <a:bodyPr/>
          <a:lstStyle>
            <a:lvl1pPr>
              <a:defRPr>
                <a:cs typeface="B Zar" pitchFamily="2" charset="-78"/>
              </a:defRPr>
            </a:lvl1pPr>
            <a:lvl2pPr>
              <a:defRPr>
                <a:cs typeface="B Zar" pitchFamily="2" charset="-78"/>
              </a:defRPr>
            </a:lvl2pPr>
            <a:lvl3pPr>
              <a:defRPr>
                <a:cs typeface="B Zar" pitchFamily="2" charset="-78"/>
              </a:defRPr>
            </a:lvl3pPr>
            <a:lvl4pPr>
              <a:defRPr>
                <a:cs typeface="B Zar" pitchFamily="2" charset="-78"/>
              </a:defRPr>
            </a:lvl4pPr>
            <a:lvl5pPr>
              <a:defRPr>
                <a:cs typeface="B Zar" pitchFamily="2" charset="-78"/>
              </a:defRPr>
            </a:lvl5pPr>
          </a:lstStyle>
          <a:p>
            <a:pPr lvl="0"/>
            <a:r>
              <a:rPr lang="fa-IR" dirty="0"/>
              <a:t>اط</a:t>
            </a:r>
            <a:endParaRPr lang="en-US" dirty="0"/>
          </a:p>
          <a:p>
            <a:pPr lvl="1"/>
            <a:r>
              <a:rPr lang="fa-IR" dirty="0"/>
              <a:t>یییی</a:t>
            </a:r>
            <a:endParaRPr lang="en-US" dirty="0"/>
          </a:p>
          <a:p>
            <a:pPr lvl="2"/>
            <a:r>
              <a:rPr lang="en-US" dirty="0"/>
              <a:t>ff</a:t>
            </a:r>
          </a:p>
          <a:p>
            <a:pPr lvl="3"/>
            <a:r>
              <a:rPr lang="en-US" dirty="0"/>
              <a:t>Fourth level</a:t>
            </a:r>
          </a:p>
          <a:p>
            <a:pPr lvl="4"/>
            <a:r>
              <a:rPr lang="en-US" dirty="0"/>
              <a:t>Fifth level</a:t>
            </a:r>
            <a:endParaRPr lang="fa-IR" dirty="0"/>
          </a:p>
        </p:txBody>
      </p:sp>
      <p:sp>
        <p:nvSpPr>
          <p:cNvPr id="4" name="Rectangle 3"/>
          <p:cNvSpPr/>
          <p:nvPr userDrawn="1"/>
        </p:nvSpPr>
        <p:spPr bwMode="auto">
          <a:xfrm>
            <a:off x="0" y="6400800"/>
            <a:ext cx="2209800" cy="304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a:ln>
                  <a:noFill/>
                </a:ln>
                <a:solidFill>
                  <a:schemeClr val="tx1"/>
                </a:solidFill>
                <a:effectLst/>
                <a:latin typeface="Times New Roman" pitchFamily="18" charset="0"/>
              </a:rPr>
              <a:t>حسین </a:t>
            </a:r>
            <a:r>
              <a:rPr kumimoji="0" lang="fa-IR" sz="1400" b="1" i="0" u="none" strike="noStrike" cap="none" normalizeH="0" baseline="0" dirty="0">
                <a:ln>
                  <a:noFill/>
                </a:ln>
                <a:solidFill>
                  <a:schemeClr val="tx1"/>
                </a:solidFill>
                <a:effectLst/>
                <a:latin typeface="Times New Roman" pitchFamily="18" charset="0"/>
                <a:cs typeface="B Mitra" pitchFamily="2" charset="-78"/>
              </a:rPr>
              <a:t>عبده</a:t>
            </a:r>
            <a:r>
              <a:rPr kumimoji="0" lang="fa-IR" sz="1400" b="1" i="0" u="none" strike="noStrike" cap="none" normalizeH="0" baseline="0" dirty="0">
                <a:ln>
                  <a:noFill/>
                </a:ln>
                <a:solidFill>
                  <a:schemeClr val="tx1"/>
                </a:solidFill>
                <a:effectLst/>
                <a:latin typeface="Times New Roman" pitchFamily="18" charset="0"/>
              </a:rPr>
              <a:t> تبریزی – میثم رادپور</a:t>
            </a:r>
            <a:endParaRPr kumimoji="0" lang="en-US" sz="1400" b="1" i="0" u="none" strike="noStrike" cap="none" normalizeH="0" baseline="0" dirty="0">
              <a:ln>
                <a:noFill/>
              </a:ln>
              <a:solidFill>
                <a:schemeClr val="tx1"/>
              </a:solidFill>
              <a:effectLst/>
              <a:latin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85800" y="11969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1969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cstate="print">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4098" name="Picture 2" descr="LL062007a"/>
          <p:cNvPicPr>
            <a:picLocks noChangeAspect="1" noChangeArrowheads="1"/>
          </p:cNvPicPr>
          <p:nvPr/>
        </p:nvPicPr>
        <p:blipFill>
          <a:blip r:embed="rId15" cstate="print"/>
          <a:srcRect/>
          <a:stretch>
            <a:fillRect/>
          </a:stretch>
        </p:blipFill>
        <p:spPr bwMode="auto">
          <a:xfrm>
            <a:off x="0" y="-4763"/>
            <a:ext cx="9144000" cy="6867526"/>
          </a:xfrm>
          <a:prstGeom prst="rect">
            <a:avLst/>
          </a:prstGeom>
          <a:solidFill>
            <a:schemeClr val="bg1"/>
          </a:solidFill>
        </p:spPr>
      </p:pic>
      <p:sp>
        <p:nvSpPr>
          <p:cNvPr id="4099" name="Rectangle 3"/>
          <p:cNvSpPr>
            <a:spLocks noGrp="1" noChangeArrowheads="1"/>
          </p:cNvSpPr>
          <p:nvPr>
            <p:ph type="title"/>
          </p:nvPr>
        </p:nvSpPr>
        <p:spPr bwMode="auto">
          <a:xfrm>
            <a:off x="685800" y="500063"/>
            <a:ext cx="7772400"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NL"/>
          </a:p>
        </p:txBody>
      </p:sp>
      <p:sp>
        <p:nvSpPr>
          <p:cNvPr id="4100" name="Rectangle 4"/>
          <p:cNvSpPr>
            <a:spLocks noGrp="1" noChangeArrowheads="1"/>
          </p:cNvSpPr>
          <p:nvPr>
            <p:ph type="body" idx="1"/>
          </p:nvPr>
        </p:nvSpPr>
        <p:spPr bwMode="auto">
          <a:xfrm>
            <a:off x="685800" y="1196975"/>
            <a:ext cx="7772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p:cNvSpPr/>
          <p:nvPr userDrawn="1"/>
        </p:nvSpPr>
        <p:spPr bwMode="auto">
          <a:xfrm>
            <a:off x="609600" y="6477000"/>
            <a:ext cx="1752600" cy="304800"/>
          </a:xfrm>
          <a:prstGeom prst="rect">
            <a:avLst/>
          </a:prstGeom>
          <a:solidFill>
            <a:srgbClr val="1D205D"/>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a:ln>
                <a:noFill/>
              </a:ln>
              <a:solidFill>
                <a:schemeClr val="tx1"/>
              </a:solidFill>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rtl="1" eaLnBrk="1" fontAlgn="base" hangingPunct="1">
        <a:spcBef>
          <a:spcPct val="0"/>
        </a:spcBef>
        <a:spcAft>
          <a:spcPct val="0"/>
        </a:spcAft>
        <a:defRPr sz="2800">
          <a:solidFill>
            <a:srgbClr val="111F63"/>
          </a:solidFill>
          <a:latin typeface="+mj-lt"/>
          <a:ea typeface="+mj-ea"/>
          <a:cs typeface="+mj-cs"/>
        </a:defRPr>
      </a:lvl1pPr>
      <a:lvl2pPr algn="l" rtl="1" eaLnBrk="1" fontAlgn="base" hangingPunct="1">
        <a:spcBef>
          <a:spcPct val="0"/>
        </a:spcBef>
        <a:spcAft>
          <a:spcPct val="0"/>
        </a:spcAft>
        <a:defRPr sz="2800">
          <a:solidFill>
            <a:srgbClr val="111F63"/>
          </a:solidFill>
          <a:latin typeface="Arial" pitchFamily="34" charset="0"/>
        </a:defRPr>
      </a:lvl2pPr>
      <a:lvl3pPr algn="l" rtl="1" eaLnBrk="1" fontAlgn="base" hangingPunct="1">
        <a:spcBef>
          <a:spcPct val="0"/>
        </a:spcBef>
        <a:spcAft>
          <a:spcPct val="0"/>
        </a:spcAft>
        <a:defRPr sz="2800">
          <a:solidFill>
            <a:srgbClr val="111F63"/>
          </a:solidFill>
          <a:latin typeface="Arial" pitchFamily="34" charset="0"/>
        </a:defRPr>
      </a:lvl3pPr>
      <a:lvl4pPr algn="l" rtl="1" eaLnBrk="1" fontAlgn="base" hangingPunct="1">
        <a:spcBef>
          <a:spcPct val="0"/>
        </a:spcBef>
        <a:spcAft>
          <a:spcPct val="0"/>
        </a:spcAft>
        <a:defRPr sz="2800">
          <a:solidFill>
            <a:srgbClr val="111F63"/>
          </a:solidFill>
          <a:latin typeface="Arial" pitchFamily="34" charset="0"/>
        </a:defRPr>
      </a:lvl4pPr>
      <a:lvl5pPr algn="l" rtl="1" eaLnBrk="1" fontAlgn="base" hangingPunct="1">
        <a:spcBef>
          <a:spcPct val="0"/>
        </a:spcBef>
        <a:spcAft>
          <a:spcPct val="0"/>
        </a:spcAft>
        <a:defRPr sz="2800">
          <a:solidFill>
            <a:srgbClr val="111F63"/>
          </a:solidFill>
          <a:latin typeface="Arial" pitchFamily="34" charset="0"/>
        </a:defRPr>
      </a:lvl5pPr>
      <a:lvl6pPr marL="457200" algn="l" rtl="1" eaLnBrk="1" fontAlgn="base" hangingPunct="1">
        <a:spcBef>
          <a:spcPct val="0"/>
        </a:spcBef>
        <a:spcAft>
          <a:spcPct val="0"/>
        </a:spcAft>
        <a:defRPr sz="2800">
          <a:solidFill>
            <a:srgbClr val="111F63"/>
          </a:solidFill>
          <a:latin typeface="Arial" pitchFamily="34" charset="0"/>
        </a:defRPr>
      </a:lvl6pPr>
      <a:lvl7pPr marL="914400" algn="l" rtl="1" eaLnBrk="1" fontAlgn="base" hangingPunct="1">
        <a:spcBef>
          <a:spcPct val="0"/>
        </a:spcBef>
        <a:spcAft>
          <a:spcPct val="0"/>
        </a:spcAft>
        <a:defRPr sz="2800">
          <a:solidFill>
            <a:srgbClr val="111F63"/>
          </a:solidFill>
          <a:latin typeface="Arial" pitchFamily="34" charset="0"/>
        </a:defRPr>
      </a:lvl7pPr>
      <a:lvl8pPr marL="1371600" algn="l" rtl="1" eaLnBrk="1" fontAlgn="base" hangingPunct="1">
        <a:spcBef>
          <a:spcPct val="0"/>
        </a:spcBef>
        <a:spcAft>
          <a:spcPct val="0"/>
        </a:spcAft>
        <a:defRPr sz="2800">
          <a:solidFill>
            <a:srgbClr val="111F63"/>
          </a:solidFill>
          <a:latin typeface="Arial" pitchFamily="34" charset="0"/>
        </a:defRPr>
      </a:lvl8pPr>
      <a:lvl9pPr marL="1828800" algn="l" rtl="1" eaLnBrk="1" fontAlgn="base" hangingPunct="1">
        <a:spcBef>
          <a:spcPct val="0"/>
        </a:spcBef>
        <a:spcAft>
          <a:spcPct val="0"/>
        </a:spcAft>
        <a:defRPr sz="2800">
          <a:solidFill>
            <a:srgbClr val="111F63"/>
          </a:solidFill>
          <a:latin typeface="Arial" pitchFamily="34" charset="0"/>
        </a:defRPr>
      </a:lvl9pPr>
    </p:titleStyle>
    <p:bodyStyle>
      <a:lvl1pPr marL="342900" indent="-342900" algn="r" rtl="1" eaLnBrk="1" fontAlgn="base" hangingPunct="1">
        <a:spcBef>
          <a:spcPct val="20000"/>
        </a:spcBef>
        <a:spcAft>
          <a:spcPct val="0"/>
        </a:spcAft>
        <a:buClr>
          <a:srgbClr val="E7C000"/>
        </a:buClr>
        <a:buChar char="•"/>
        <a:defRPr sz="2400">
          <a:solidFill>
            <a:srgbClr val="111F63"/>
          </a:solidFill>
          <a:latin typeface="+mn-lt"/>
          <a:ea typeface="+mn-ea"/>
          <a:cs typeface="+mn-cs"/>
        </a:defRPr>
      </a:lvl1pPr>
      <a:lvl2pPr marL="742950" indent="-285750" algn="r" rtl="1" eaLnBrk="1" fontAlgn="base" hangingPunct="1">
        <a:spcBef>
          <a:spcPct val="20000"/>
        </a:spcBef>
        <a:spcAft>
          <a:spcPct val="0"/>
        </a:spcAft>
        <a:buChar char="–"/>
        <a:defRPr sz="2000">
          <a:solidFill>
            <a:srgbClr val="111F63"/>
          </a:solidFill>
          <a:latin typeface="+mn-lt"/>
        </a:defRPr>
      </a:lvl2pPr>
      <a:lvl3pPr marL="1143000" indent="-228600" algn="r" rtl="1" eaLnBrk="1" fontAlgn="base" hangingPunct="1">
        <a:spcBef>
          <a:spcPct val="20000"/>
        </a:spcBef>
        <a:spcAft>
          <a:spcPct val="0"/>
        </a:spcAft>
        <a:buChar char="•"/>
        <a:defRPr>
          <a:solidFill>
            <a:srgbClr val="111F63"/>
          </a:solidFill>
          <a:latin typeface="+mn-lt"/>
        </a:defRPr>
      </a:lvl3pPr>
      <a:lvl4pPr marL="1600200" indent="-228600" algn="r" rtl="1" eaLnBrk="1" fontAlgn="base" hangingPunct="1">
        <a:spcBef>
          <a:spcPct val="20000"/>
        </a:spcBef>
        <a:spcAft>
          <a:spcPct val="0"/>
        </a:spcAft>
        <a:buChar char="–"/>
        <a:defRPr sz="1600">
          <a:solidFill>
            <a:srgbClr val="111F63"/>
          </a:solidFill>
          <a:latin typeface="+mn-lt"/>
        </a:defRPr>
      </a:lvl4pPr>
      <a:lvl5pPr marL="2057400" indent="-228600" algn="r" rtl="1" eaLnBrk="1" fontAlgn="base" hangingPunct="1">
        <a:spcBef>
          <a:spcPct val="20000"/>
        </a:spcBef>
        <a:spcAft>
          <a:spcPct val="0"/>
        </a:spcAft>
        <a:buChar char="»"/>
        <a:defRPr sz="1400">
          <a:solidFill>
            <a:srgbClr val="111F63"/>
          </a:solidFill>
          <a:latin typeface="+mn-lt"/>
        </a:defRPr>
      </a:lvl5pPr>
      <a:lvl6pPr marL="2514600" indent="-228600" algn="r" rtl="1" eaLnBrk="1" fontAlgn="base" hangingPunct="1">
        <a:spcBef>
          <a:spcPct val="20000"/>
        </a:spcBef>
        <a:spcAft>
          <a:spcPct val="0"/>
        </a:spcAft>
        <a:buChar char="»"/>
        <a:defRPr sz="1400">
          <a:solidFill>
            <a:srgbClr val="111F63"/>
          </a:solidFill>
          <a:latin typeface="+mn-lt"/>
        </a:defRPr>
      </a:lvl6pPr>
      <a:lvl7pPr marL="2971800" indent="-228600" algn="r" rtl="1" eaLnBrk="1" fontAlgn="base" hangingPunct="1">
        <a:spcBef>
          <a:spcPct val="20000"/>
        </a:spcBef>
        <a:spcAft>
          <a:spcPct val="0"/>
        </a:spcAft>
        <a:buChar char="»"/>
        <a:defRPr sz="1400">
          <a:solidFill>
            <a:srgbClr val="111F63"/>
          </a:solidFill>
          <a:latin typeface="+mn-lt"/>
        </a:defRPr>
      </a:lvl7pPr>
      <a:lvl8pPr marL="3429000" indent="-228600" algn="r" rtl="1" eaLnBrk="1" fontAlgn="base" hangingPunct="1">
        <a:spcBef>
          <a:spcPct val="20000"/>
        </a:spcBef>
        <a:spcAft>
          <a:spcPct val="0"/>
        </a:spcAft>
        <a:buChar char="»"/>
        <a:defRPr sz="1400">
          <a:solidFill>
            <a:srgbClr val="111F63"/>
          </a:solidFill>
          <a:latin typeface="+mn-lt"/>
        </a:defRPr>
      </a:lvl8pPr>
      <a:lvl9pPr marL="3886200" indent="-228600" algn="r" rtl="1" eaLnBrk="1" fontAlgn="base" hangingPunct="1">
        <a:spcBef>
          <a:spcPct val="20000"/>
        </a:spcBef>
        <a:spcAft>
          <a:spcPct val="0"/>
        </a:spcAft>
        <a:buChar char="»"/>
        <a:defRPr sz="1400">
          <a:solidFill>
            <a:srgbClr val="111F63"/>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ea typeface="Arial Unicode MS" pitchFamily="34" charset="-128"/>
                <a:cs typeface="B Bardiya" pitchFamily="2" charset="-78"/>
              </a:rPr>
              <a:t>بسم‌الله الرحمن الرحیم</a:t>
            </a:r>
          </a:p>
        </p:txBody>
      </p:sp>
      <p:sp>
        <p:nvSpPr>
          <p:cNvPr id="3" name="Subtitle 2"/>
          <p:cNvSpPr>
            <a:spLocks noGrp="1"/>
          </p:cNvSpPr>
          <p:nvPr>
            <p:ph type="subTitle" idx="1"/>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rPr>
              <a:t>به نام آنکه جان را فکرت آموخت</a:t>
            </a:r>
          </a:p>
        </p:txBody>
      </p:sp>
      <p:sp>
        <p:nvSpPr>
          <p:cNvPr id="4" name="Rectangle 3"/>
          <p:cNvSpPr/>
          <p:nvPr/>
        </p:nvSpPr>
        <p:spPr bwMode="auto">
          <a:xfrm>
            <a:off x="533400" y="152400"/>
            <a:ext cx="36576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انواع هم‌افزایی</a:t>
            </a:r>
            <a:endParaRPr lang="en-US" dirty="0">
              <a:latin typeface="+mn-lt"/>
              <a:ea typeface="+mn-ea"/>
              <a:cs typeface="+mn-cs"/>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1" nodeType="afterEffect">
                                  <p:stCondLst>
                                    <p:cond delay="0"/>
                                  </p:stCondLst>
                                  <p:childTnLst>
                                    <p:animScale>
                                      <p:cBhvr>
                                        <p:cTn id="6" dur="2000" fill="hold"/>
                                        <p:tgtEl>
                                          <p:spTgt spid="4">
                                            <p:graphicEl>
                                              <a:dgm id="{F2F1C950-D49F-4475-972F-CFB61F2FC75F}"/>
                                            </p:graphicEl>
                                          </p:spTgt>
                                        </p:tgtEl>
                                      </p:cBhvr>
                                      <p:by x="150000" y="150000"/>
                                    </p:animScale>
                                  </p:child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4">
                                            <p:graphicEl>
                                              <a:dgm id="{BB1521A2-1EA0-47C6-9408-CE1E4F32954F}"/>
                                            </p:graphicEl>
                                          </p:spTgt>
                                        </p:tgtEl>
                                      </p:cBhvr>
                                      <p:by x="150000" y="150000"/>
                                    </p:animScale>
                                  </p:childTnLst>
                                </p:cTn>
                              </p:par>
                            </p:childTnLst>
                          </p:cTn>
                        </p:par>
                        <p:par>
                          <p:cTn id="10" fill="hold">
                            <p:stCondLst>
                              <p:cond delay="4000"/>
                            </p:stCondLst>
                            <p:childTnLst>
                              <p:par>
                                <p:cTn id="11" presetID="6" presetClass="emph" presetSubtype="0" fill="hold" grpId="1" nodeType="afterEffect">
                                  <p:stCondLst>
                                    <p:cond delay="0"/>
                                  </p:stCondLst>
                                  <p:childTnLst>
                                    <p:animScale>
                                      <p:cBhvr>
                                        <p:cTn id="12" dur="2000" fill="hold"/>
                                        <p:tgtEl>
                                          <p:spTgt spid="4">
                                            <p:graphicEl>
                                              <a:dgm id="{248DEF7C-1CB8-4940-A93A-C9CFD274A9EB}"/>
                                            </p:graphicEl>
                                          </p:spTgt>
                                        </p:tgtEl>
                                      </p:cBhvr>
                                      <p:by x="150000" y="150000"/>
                                    </p:animScale>
                                  </p:childTnLst>
                                </p:cTn>
                              </p:par>
                            </p:childTnLst>
                          </p:cTn>
                        </p:par>
                        <p:par>
                          <p:cTn id="13" fill="hold">
                            <p:stCondLst>
                              <p:cond delay="6000"/>
                            </p:stCondLst>
                            <p:childTnLst>
                              <p:par>
                                <p:cTn id="14" presetID="6" presetClass="emph" presetSubtype="0" fill="hold" grpId="1" nodeType="afterEffect">
                                  <p:stCondLst>
                                    <p:cond delay="0"/>
                                  </p:stCondLst>
                                  <p:childTnLst>
                                    <p:animScale>
                                      <p:cBhvr>
                                        <p:cTn id="15" dur="2000" fill="hold"/>
                                        <p:tgtEl>
                                          <p:spTgt spid="4">
                                            <p:graphicEl>
                                              <a:dgm id="{94A73EDB-E72A-4E06-93A9-245429DD1537}"/>
                                            </p:graphicEl>
                                          </p:spTgt>
                                        </p:tgtEl>
                                      </p:cBhvr>
                                      <p:by x="150000" y="150000"/>
                                    </p:animScale>
                                  </p:childTnLst>
                                </p:cTn>
                              </p:par>
                            </p:childTnLst>
                          </p:cTn>
                        </p:par>
                        <p:par>
                          <p:cTn id="16" fill="hold">
                            <p:stCondLst>
                              <p:cond delay="8000"/>
                            </p:stCondLst>
                            <p:childTnLst>
                              <p:par>
                                <p:cTn id="17" presetID="6" presetClass="emph" presetSubtype="0" fill="hold" grpId="1" nodeType="afterEffect">
                                  <p:stCondLst>
                                    <p:cond delay="0"/>
                                  </p:stCondLst>
                                  <p:childTnLst>
                                    <p:animScale>
                                      <p:cBhvr>
                                        <p:cTn id="18" dur="2000" fill="hold"/>
                                        <p:tgtEl>
                                          <p:spTgt spid="4">
                                            <p:graphicEl>
                                              <a:dgm id="{0D3EB58A-8D85-4866-8E51-225382DC9B48}"/>
                                            </p:graphicEl>
                                          </p:spTgt>
                                        </p:tgtEl>
                                      </p:cBhvr>
                                      <p:by x="150000" y="150000"/>
                                    </p:animScale>
                                  </p:childTnLst>
                                </p:cTn>
                              </p:par>
                            </p:childTnLst>
                          </p:cTn>
                        </p:par>
                        <p:par>
                          <p:cTn id="19" fill="hold">
                            <p:stCondLst>
                              <p:cond delay="10000"/>
                            </p:stCondLst>
                            <p:childTnLst>
                              <p:par>
                                <p:cTn id="20" presetID="6" presetClass="emph" presetSubtype="0" fill="hold" grpId="1" nodeType="afterEffect">
                                  <p:stCondLst>
                                    <p:cond delay="0"/>
                                  </p:stCondLst>
                                  <p:childTnLst>
                                    <p:animScale>
                                      <p:cBhvr>
                                        <p:cTn id="21" dur="2000" fill="hold"/>
                                        <p:tgtEl>
                                          <p:spTgt spid="4">
                                            <p:graphicEl>
                                              <a:dgm id="{6E9E7068-BE0A-4E8D-BA12-914638B33BA5}"/>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br>
              <a:rPr lang="fa-IR"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3580554"/>
              </p:ext>
            </p:extLst>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
                                            <p:graphicEl>
                                              <a:dgm id="{F7CA290D-DDEB-4033-8D68-E29FAC648051}"/>
                                            </p:graphicEl>
                                          </p:spTgt>
                                        </p:tgtEl>
                                        <p:attrNameLst>
                                          <p:attrName>style.visibility</p:attrName>
                                        </p:attrNameLst>
                                      </p:cBhvr>
                                      <p:to>
                                        <p:strVal val="visible"/>
                                      </p:to>
                                    </p:set>
                                    <p:anim calcmode="lin" valueType="num">
                                      <p:cBhvr>
                                        <p:cTn id="7" dur="500" fill="hold"/>
                                        <p:tgtEl>
                                          <p:spTgt spid="4">
                                            <p:graphicEl>
                                              <a:dgm id="{F7CA290D-DDEB-4033-8D68-E29FAC648051}"/>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graphicEl>
                                              <a:dgm id="{F7CA290D-DDEB-4033-8D68-E29FAC648051}"/>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graphicEl>
                                              <a:dgm id="{F7CA290D-DDEB-4033-8D68-E29FAC648051}"/>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graphicEl>
                                              <a:dgm id="{F7CA290D-DDEB-4033-8D68-E29FAC648051}"/>
                                            </p:graphic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4">
                                            <p:graphicEl>
                                              <a:dgm id="{C034420A-72A2-46CD-A1E1-9EB06045EB99}"/>
                                            </p:graphicEl>
                                          </p:spTgt>
                                        </p:tgtEl>
                                        <p:attrNameLst>
                                          <p:attrName>style.visibility</p:attrName>
                                        </p:attrNameLst>
                                      </p:cBhvr>
                                      <p:to>
                                        <p:strVal val="visible"/>
                                      </p:to>
                                    </p:set>
                                    <p:anim calcmode="lin" valueType="num">
                                      <p:cBhvr>
                                        <p:cTn id="14" dur="500" fill="hold"/>
                                        <p:tgtEl>
                                          <p:spTgt spid="4">
                                            <p:graphicEl>
                                              <a:dgm id="{C034420A-72A2-46CD-A1E1-9EB06045EB99}"/>
                                            </p:graphic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
                                            <p:graphicEl>
                                              <a:dgm id="{C034420A-72A2-46CD-A1E1-9EB06045EB99}"/>
                                            </p:graphic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
                                            <p:graphicEl>
                                              <a:dgm id="{C034420A-72A2-46CD-A1E1-9EB06045EB99}"/>
                                            </p:graphic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
                                            <p:graphicEl>
                                              <a:dgm id="{C034420A-72A2-46CD-A1E1-9EB06045EB9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انگیزه‌های ادغام و </a:t>
            </a:r>
            <a:r>
              <a:rPr lang="fa-IR" b="1" dirty="0" err="1">
                <a:ln/>
                <a:solidFill>
                  <a:schemeClr val="accent3"/>
                </a:solidFill>
                <a:latin typeface="+mn-lt"/>
                <a:ea typeface="+mn-ea"/>
              </a:rPr>
              <a:t>قبضه‌ی</a:t>
            </a:r>
            <a:r>
              <a:rPr lang="fa-IR" b="1" dirty="0">
                <a:ln/>
                <a:solidFill>
                  <a:schemeClr val="accent3"/>
                </a:solidFill>
                <a:latin typeface="+mn-lt"/>
                <a:ea typeface="+mn-ea"/>
              </a:rPr>
              <a:t> مالکیت</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9469739"/>
              </p:ext>
            </p:extLst>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700"/>
                            </p:stCondLst>
                            <p:childTnLst>
                              <p:par>
                                <p:cTn id="12" presetID="51" presetClass="entr" presetSubtype="0" fill="hold" grpId="0" nodeType="afterEffect">
                                  <p:stCondLst>
                                    <p:cond delay="0"/>
                                  </p:stCondLst>
                                  <p:childTnLst>
                                    <p:set>
                                      <p:cBhvr>
                                        <p:cTn id="13" dur="1" fill="hold">
                                          <p:stCondLst>
                                            <p:cond delay="0"/>
                                          </p:stCondLst>
                                        </p:cTn>
                                        <p:tgtEl>
                                          <p:spTgt spid="4">
                                            <p:graphicEl>
                                              <a:dgm id="{BBA9F2BE-E9F9-476A-AF30-DE41C2F74570}"/>
                                            </p:graphicEl>
                                          </p:spTgt>
                                        </p:tgtEl>
                                        <p:attrNameLst>
                                          <p:attrName>style.visibility</p:attrName>
                                        </p:attrNameLst>
                                      </p:cBhvr>
                                      <p:to>
                                        <p:strVal val="visible"/>
                                      </p:to>
                                    </p:set>
                                    <p:animEffect transition="in" filter="fade">
                                      <p:cBhvr>
                                        <p:cTn id="14" dur="770" decel="100000"/>
                                        <p:tgtEl>
                                          <p:spTgt spid="4">
                                            <p:graphicEl>
                                              <a:dgm id="{BBA9F2BE-E9F9-476A-AF30-DE41C2F74570}"/>
                                            </p:graphicEl>
                                          </p:spTgt>
                                        </p:tgtEl>
                                      </p:cBhvr>
                                    </p:animEffect>
                                    <p:animScale>
                                      <p:cBhvr>
                                        <p:cTn id="15" dur="770" decel="100000"/>
                                        <p:tgtEl>
                                          <p:spTgt spid="4">
                                            <p:graphicEl>
                                              <a:dgm id="{BBA9F2BE-E9F9-476A-AF30-DE41C2F74570}"/>
                                            </p:graphicEl>
                                          </p:spTgt>
                                        </p:tgtEl>
                                      </p:cBhvr>
                                      <p:from x="10000" y="10000"/>
                                      <p:to x="200000" y="450000"/>
                                    </p:animScale>
                                    <p:animScale>
                                      <p:cBhvr>
                                        <p:cTn id="16" dur="1230" accel="100000" fill="hold">
                                          <p:stCondLst>
                                            <p:cond delay="770"/>
                                          </p:stCondLst>
                                        </p:cTn>
                                        <p:tgtEl>
                                          <p:spTgt spid="4">
                                            <p:graphicEl>
                                              <a:dgm id="{BBA9F2BE-E9F9-476A-AF30-DE41C2F74570}"/>
                                            </p:graphicEl>
                                          </p:spTgt>
                                        </p:tgtEl>
                                      </p:cBhvr>
                                      <p:from x="200000" y="450000"/>
                                      <p:to x="100000" y="100000"/>
                                    </p:animScale>
                                    <p:set>
                                      <p:cBhvr>
                                        <p:cTn id="17" dur="770" fill="hold"/>
                                        <p:tgtEl>
                                          <p:spTgt spid="4">
                                            <p:graphicEl>
                                              <a:dgm id="{BBA9F2BE-E9F9-476A-AF30-DE41C2F74570}"/>
                                            </p:graphicEl>
                                          </p:spTgt>
                                        </p:tgtEl>
                                        <p:attrNameLst>
                                          <p:attrName>ppt_x</p:attrName>
                                        </p:attrNameLst>
                                      </p:cBhvr>
                                      <p:to>
                                        <p:strVal val="(0.5)"/>
                                      </p:to>
                                    </p:set>
                                    <p:anim from="(0.5)" to="(#ppt_x)" calcmode="lin" valueType="num">
                                      <p:cBhvr>
                                        <p:cTn id="18" dur="1230" accel="100000" fill="hold">
                                          <p:stCondLst>
                                            <p:cond delay="770"/>
                                          </p:stCondLst>
                                        </p:cTn>
                                        <p:tgtEl>
                                          <p:spTgt spid="4">
                                            <p:graphicEl>
                                              <a:dgm id="{BBA9F2BE-E9F9-476A-AF30-DE41C2F74570}"/>
                                            </p:graphicEl>
                                          </p:spTgt>
                                        </p:tgtEl>
                                        <p:attrNameLst>
                                          <p:attrName>ppt_x</p:attrName>
                                        </p:attrNameLst>
                                      </p:cBhvr>
                                    </p:anim>
                                    <p:set>
                                      <p:cBhvr>
                                        <p:cTn id="19" dur="770" fill="hold"/>
                                        <p:tgtEl>
                                          <p:spTgt spid="4">
                                            <p:graphicEl>
                                              <a:dgm id="{BBA9F2BE-E9F9-476A-AF30-DE41C2F74570}"/>
                                            </p:graphicEl>
                                          </p:spTgt>
                                        </p:tgtEl>
                                        <p:attrNameLst>
                                          <p:attrName>ppt_y</p:attrName>
                                        </p:attrNameLst>
                                      </p:cBhvr>
                                      <p:to>
                                        <p:strVal val="(#ppt_y+0.4)"/>
                                      </p:to>
                                    </p:set>
                                    <p:anim from="(#ppt_y+0.4)" to="(#ppt_y)" calcmode="lin" valueType="num">
                                      <p:cBhvr>
                                        <p:cTn id="20" dur="1230" accel="100000" fill="hold">
                                          <p:stCondLst>
                                            <p:cond delay="770"/>
                                          </p:stCondLst>
                                        </p:cTn>
                                        <p:tgtEl>
                                          <p:spTgt spid="4">
                                            <p:graphicEl>
                                              <a:dgm id="{BBA9F2BE-E9F9-476A-AF30-DE41C2F74570}"/>
                                            </p:graphicEl>
                                          </p:spTgt>
                                        </p:tgtEl>
                                        <p:attrNameLst>
                                          <p:attrName>ppt_y</p:attrName>
                                        </p:attrNameLst>
                                      </p:cBhvr>
                                    </p:anim>
                                  </p:childTnLst>
                                </p:cTn>
                              </p:par>
                            </p:childTnLst>
                          </p:cTn>
                        </p:par>
                        <p:par>
                          <p:cTn id="21" fill="hold">
                            <p:stCondLst>
                              <p:cond delay="5700"/>
                            </p:stCondLst>
                            <p:childTnLst>
                              <p:par>
                                <p:cTn id="22" presetID="51" presetClass="entr" presetSubtype="0" fill="hold" grpId="0" nodeType="afterEffect">
                                  <p:stCondLst>
                                    <p:cond delay="0"/>
                                  </p:stCondLst>
                                  <p:childTnLst>
                                    <p:set>
                                      <p:cBhvr>
                                        <p:cTn id="23" dur="1" fill="hold">
                                          <p:stCondLst>
                                            <p:cond delay="0"/>
                                          </p:stCondLst>
                                        </p:cTn>
                                        <p:tgtEl>
                                          <p:spTgt spid="4">
                                            <p:graphicEl>
                                              <a:dgm id="{B8F493BA-5A67-474B-A567-3DC1E79C6449}"/>
                                            </p:graphicEl>
                                          </p:spTgt>
                                        </p:tgtEl>
                                        <p:attrNameLst>
                                          <p:attrName>style.visibility</p:attrName>
                                        </p:attrNameLst>
                                      </p:cBhvr>
                                      <p:to>
                                        <p:strVal val="visible"/>
                                      </p:to>
                                    </p:set>
                                    <p:animEffect transition="in" filter="fade">
                                      <p:cBhvr>
                                        <p:cTn id="24" dur="770" decel="100000"/>
                                        <p:tgtEl>
                                          <p:spTgt spid="4">
                                            <p:graphicEl>
                                              <a:dgm id="{B8F493BA-5A67-474B-A567-3DC1E79C6449}"/>
                                            </p:graphicEl>
                                          </p:spTgt>
                                        </p:tgtEl>
                                      </p:cBhvr>
                                    </p:animEffect>
                                    <p:animScale>
                                      <p:cBhvr>
                                        <p:cTn id="25" dur="770" decel="100000"/>
                                        <p:tgtEl>
                                          <p:spTgt spid="4">
                                            <p:graphicEl>
                                              <a:dgm id="{B8F493BA-5A67-474B-A567-3DC1E79C6449}"/>
                                            </p:graphicEl>
                                          </p:spTgt>
                                        </p:tgtEl>
                                      </p:cBhvr>
                                      <p:from x="10000" y="10000"/>
                                      <p:to x="200000" y="450000"/>
                                    </p:animScale>
                                    <p:animScale>
                                      <p:cBhvr>
                                        <p:cTn id="26" dur="1230" accel="100000" fill="hold">
                                          <p:stCondLst>
                                            <p:cond delay="770"/>
                                          </p:stCondLst>
                                        </p:cTn>
                                        <p:tgtEl>
                                          <p:spTgt spid="4">
                                            <p:graphicEl>
                                              <a:dgm id="{B8F493BA-5A67-474B-A567-3DC1E79C6449}"/>
                                            </p:graphicEl>
                                          </p:spTgt>
                                        </p:tgtEl>
                                      </p:cBhvr>
                                      <p:from x="200000" y="450000"/>
                                      <p:to x="100000" y="100000"/>
                                    </p:animScale>
                                    <p:set>
                                      <p:cBhvr>
                                        <p:cTn id="27" dur="770" fill="hold"/>
                                        <p:tgtEl>
                                          <p:spTgt spid="4">
                                            <p:graphicEl>
                                              <a:dgm id="{B8F493BA-5A67-474B-A567-3DC1E79C6449}"/>
                                            </p:graphicEl>
                                          </p:spTgt>
                                        </p:tgtEl>
                                        <p:attrNameLst>
                                          <p:attrName>ppt_x</p:attrName>
                                        </p:attrNameLst>
                                      </p:cBhvr>
                                      <p:to>
                                        <p:strVal val="(0.5)"/>
                                      </p:to>
                                    </p:set>
                                    <p:anim from="(0.5)" to="(#ppt_x)" calcmode="lin" valueType="num">
                                      <p:cBhvr>
                                        <p:cTn id="28" dur="1230" accel="100000" fill="hold">
                                          <p:stCondLst>
                                            <p:cond delay="770"/>
                                          </p:stCondLst>
                                        </p:cTn>
                                        <p:tgtEl>
                                          <p:spTgt spid="4">
                                            <p:graphicEl>
                                              <a:dgm id="{B8F493BA-5A67-474B-A567-3DC1E79C6449}"/>
                                            </p:graphicEl>
                                          </p:spTgt>
                                        </p:tgtEl>
                                        <p:attrNameLst>
                                          <p:attrName>ppt_x</p:attrName>
                                        </p:attrNameLst>
                                      </p:cBhvr>
                                    </p:anim>
                                    <p:set>
                                      <p:cBhvr>
                                        <p:cTn id="29" dur="770" fill="hold"/>
                                        <p:tgtEl>
                                          <p:spTgt spid="4">
                                            <p:graphicEl>
                                              <a:dgm id="{B8F493BA-5A67-474B-A567-3DC1E79C6449}"/>
                                            </p:graphicEl>
                                          </p:spTgt>
                                        </p:tgtEl>
                                        <p:attrNameLst>
                                          <p:attrName>ppt_y</p:attrName>
                                        </p:attrNameLst>
                                      </p:cBhvr>
                                      <p:to>
                                        <p:strVal val="(#ppt_y+0.4)"/>
                                      </p:to>
                                    </p:set>
                                    <p:anim from="(#ppt_y+0.4)" to="(#ppt_y)" calcmode="lin" valueType="num">
                                      <p:cBhvr>
                                        <p:cTn id="30" dur="1230" accel="100000" fill="hold">
                                          <p:stCondLst>
                                            <p:cond delay="770"/>
                                          </p:stCondLst>
                                        </p:cTn>
                                        <p:tgtEl>
                                          <p:spTgt spid="4">
                                            <p:graphicEl>
                                              <a:dgm id="{B8F493BA-5A67-474B-A567-3DC1E79C6449}"/>
                                            </p:graphicEl>
                                          </p:spTgt>
                                        </p:tgtEl>
                                        <p:attrNameLst>
                                          <p:attrName>ppt_y</p:attrName>
                                        </p:attrNameLst>
                                      </p:cBhvr>
                                    </p:anim>
                                  </p:childTnLst>
                                </p:cTn>
                              </p:par>
                            </p:childTnLst>
                          </p:cTn>
                        </p:par>
                        <p:par>
                          <p:cTn id="31" fill="hold">
                            <p:stCondLst>
                              <p:cond delay="7700"/>
                            </p:stCondLst>
                            <p:childTnLst>
                              <p:par>
                                <p:cTn id="32" presetID="51" presetClass="entr" presetSubtype="0" fill="hold" grpId="0" nodeType="afterEffect">
                                  <p:stCondLst>
                                    <p:cond delay="0"/>
                                  </p:stCondLst>
                                  <p:childTnLst>
                                    <p:set>
                                      <p:cBhvr>
                                        <p:cTn id="33" dur="1" fill="hold">
                                          <p:stCondLst>
                                            <p:cond delay="0"/>
                                          </p:stCondLst>
                                        </p:cTn>
                                        <p:tgtEl>
                                          <p:spTgt spid="4">
                                            <p:graphicEl>
                                              <a:dgm id="{2BDEF628-4218-4E69-B5EE-E62655D76216}"/>
                                            </p:graphicEl>
                                          </p:spTgt>
                                        </p:tgtEl>
                                        <p:attrNameLst>
                                          <p:attrName>style.visibility</p:attrName>
                                        </p:attrNameLst>
                                      </p:cBhvr>
                                      <p:to>
                                        <p:strVal val="visible"/>
                                      </p:to>
                                    </p:set>
                                    <p:animEffect transition="in" filter="fade">
                                      <p:cBhvr>
                                        <p:cTn id="34" dur="770" decel="100000"/>
                                        <p:tgtEl>
                                          <p:spTgt spid="4">
                                            <p:graphicEl>
                                              <a:dgm id="{2BDEF628-4218-4E69-B5EE-E62655D76216}"/>
                                            </p:graphicEl>
                                          </p:spTgt>
                                        </p:tgtEl>
                                      </p:cBhvr>
                                    </p:animEffect>
                                    <p:animScale>
                                      <p:cBhvr>
                                        <p:cTn id="35" dur="770" decel="100000"/>
                                        <p:tgtEl>
                                          <p:spTgt spid="4">
                                            <p:graphicEl>
                                              <a:dgm id="{2BDEF628-4218-4E69-B5EE-E62655D76216}"/>
                                            </p:graphicEl>
                                          </p:spTgt>
                                        </p:tgtEl>
                                      </p:cBhvr>
                                      <p:from x="10000" y="10000"/>
                                      <p:to x="200000" y="450000"/>
                                    </p:animScale>
                                    <p:animScale>
                                      <p:cBhvr>
                                        <p:cTn id="36" dur="1230" accel="100000" fill="hold">
                                          <p:stCondLst>
                                            <p:cond delay="770"/>
                                          </p:stCondLst>
                                        </p:cTn>
                                        <p:tgtEl>
                                          <p:spTgt spid="4">
                                            <p:graphicEl>
                                              <a:dgm id="{2BDEF628-4218-4E69-B5EE-E62655D76216}"/>
                                            </p:graphicEl>
                                          </p:spTgt>
                                        </p:tgtEl>
                                      </p:cBhvr>
                                      <p:from x="200000" y="450000"/>
                                      <p:to x="100000" y="100000"/>
                                    </p:animScale>
                                    <p:set>
                                      <p:cBhvr>
                                        <p:cTn id="37" dur="770" fill="hold"/>
                                        <p:tgtEl>
                                          <p:spTgt spid="4">
                                            <p:graphicEl>
                                              <a:dgm id="{2BDEF628-4218-4E69-B5EE-E62655D76216}"/>
                                            </p:graphicEl>
                                          </p:spTgt>
                                        </p:tgtEl>
                                        <p:attrNameLst>
                                          <p:attrName>ppt_x</p:attrName>
                                        </p:attrNameLst>
                                      </p:cBhvr>
                                      <p:to>
                                        <p:strVal val="(0.5)"/>
                                      </p:to>
                                    </p:set>
                                    <p:anim from="(0.5)" to="(#ppt_x)" calcmode="lin" valueType="num">
                                      <p:cBhvr>
                                        <p:cTn id="38" dur="1230" accel="100000" fill="hold">
                                          <p:stCondLst>
                                            <p:cond delay="770"/>
                                          </p:stCondLst>
                                        </p:cTn>
                                        <p:tgtEl>
                                          <p:spTgt spid="4">
                                            <p:graphicEl>
                                              <a:dgm id="{2BDEF628-4218-4E69-B5EE-E62655D76216}"/>
                                            </p:graphicEl>
                                          </p:spTgt>
                                        </p:tgtEl>
                                        <p:attrNameLst>
                                          <p:attrName>ppt_x</p:attrName>
                                        </p:attrNameLst>
                                      </p:cBhvr>
                                    </p:anim>
                                    <p:set>
                                      <p:cBhvr>
                                        <p:cTn id="39" dur="770" fill="hold"/>
                                        <p:tgtEl>
                                          <p:spTgt spid="4">
                                            <p:graphicEl>
                                              <a:dgm id="{2BDEF628-4218-4E69-B5EE-E62655D76216}"/>
                                            </p:graphicEl>
                                          </p:spTgt>
                                        </p:tgtEl>
                                        <p:attrNameLst>
                                          <p:attrName>ppt_y</p:attrName>
                                        </p:attrNameLst>
                                      </p:cBhvr>
                                      <p:to>
                                        <p:strVal val="(#ppt_y+0.4)"/>
                                      </p:to>
                                    </p:set>
                                    <p:anim from="(#ppt_y+0.4)" to="(#ppt_y)" calcmode="lin" valueType="num">
                                      <p:cBhvr>
                                        <p:cTn id="40" dur="1230" accel="100000" fill="hold">
                                          <p:stCondLst>
                                            <p:cond delay="770"/>
                                          </p:stCondLst>
                                        </p:cTn>
                                        <p:tgtEl>
                                          <p:spTgt spid="4">
                                            <p:graphicEl>
                                              <a:dgm id="{2BDEF628-4218-4E69-B5EE-E62655D76216}"/>
                                            </p:graphicEl>
                                          </p:spTgt>
                                        </p:tgtEl>
                                        <p:attrNameLst>
                                          <p:attrName>ppt_y</p:attrName>
                                        </p:attrNameLst>
                                      </p:cBhvr>
                                    </p:anim>
                                  </p:childTnLst>
                                </p:cTn>
                              </p:par>
                            </p:childTnLst>
                          </p:cTn>
                        </p:par>
                        <p:par>
                          <p:cTn id="41" fill="hold">
                            <p:stCondLst>
                              <p:cond delay="9700"/>
                            </p:stCondLst>
                            <p:childTnLst>
                              <p:par>
                                <p:cTn id="42" presetID="51" presetClass="entr" presetSubtype="0" fill="hold" grpId="0" nodeType="afterEffect">
                                  <p:stCondLst>
                                    <p:cond delay="0"/>
                                  </p:stCondLst>
                                  <p:childTnLst>
                                    <p:set>
                                      <p:cBhvr>
                                        <p:cTn id="43" dur="1" fill="hold">
                                          <p:stCondLst>
                                            <p:cond delay="0"/>
                                          </p:stCondLst>
                                        </p:cTn>
                                        <p:tgtEl>
                                          <p:spTgt spid="4">
                                            <p:graphicEl>
                                              <a:dgm id="{3CFA6FFF-AF04-4295-B92A-BD825B62BB6B}"/>
                                            </p:graphicEl>
                                          </p:spTgt>
                                        </p:tgtEl>
                                        <p:attrNameLst>
                                          <p:attrName>style.visibility</p:attrName>
                                        </p:attrNameLst>
                                      </p:cBhvr>
                                      <p:to>
                                        <p:strVal val="visible"/>
                                      </p:to>
                                    </p:set>
                                    <p:animEffect transition="in" filter="fade">
                                      <p:cBhvr>
                                        <p:cTn id="44" dur="770" decel="100000"/>
                                        <p:tgtEl>
                                          <p:spTgt spid="4">
                                            <p:graphicEl>
                                              <a:dgm id="{3CFA6FFF-AF04-4295-B92A-BD825B62BB6B}"/>
                                            </p:graphicEl>
                                          </p:spTgt>
                                        </p:tgtEl>
                                      </p:cBhvr>
                                    </p:animEffect>
                                    <p:animScale>
                                      <p:cBhvr>
                                        <p:cTn id="45" dur="770" decel="100000"/>
                                        <p:tgtEl>
                                          <p:spTgt spid="4">
                                            <p:graphicEl>
                                              <a:dgm id="{3CFA6FFF-AF04-4295-B92A-BD825B62BB6B}"/>
                                            </p:graphicEl>
                                          </p:spTgt>
                                        </p:tgtEl>
                                      </p:cBhvr>
                                      <p:from x="10000" y="10000"/>
                                      <p:to x="200000" y="450000"/>
                                    </p:animScale>
                                    <p:animScale>
                                      <p:cBhvr>
                                        <p:cTn id="46" dur="1230" accel="100000" fill="hold">
                                          <p:stCondLst>
                                            <p:cond delay="770"/>
                                          </p:stCondLst>
                                        </p:cTn>
                                        <p:tgtEl>
                                          <p:spTgt spid="4">
                                            <p:graphicEl>
                                              <a:dgm id="{3CFA6FFF-AF04-4295-B92A-BD825B62BB6B}"/>
                                            </p:graphicEl>
                                          </p:spTgt>
                                        </p:tgtEl>
                                      </p:cBhvr>
                                      <p:from x="200000" y="450000"/>
                                      <p:to x="100000" y="100000"/>
                                    </p:animScale>
                                    <p:set>
                                      <p:cBhvr>
                                        <p:cTn id="47" dur="770" fill="hold"/>
                                        <p:tgtEl>
                                          <p:spTgt spid="4">
                                            <p:graphicEl>
                                              <a:dgm id="{3CFA6FFF-AF04-4295-B92A-BD825B62BB6B}"/>
                                            </p:graphicEl>
                                          </p:spTgt>
                                        </p:tgtEl>
                                        <p:attrNameLst>
                                          <p:attrName>ppt_x</p:attrName>
                                        </p:attrNameLst>
                                      </p:cBhvr>
                                      <p:to>
                                        <p:strVal val="(0.5)"/>
                                      </p:to>
                                    </p:set>
                                    <p:anim from="(0.5)" to="(#ppt_x)" calcmode="lin" valueType="num">
                                      <p:cBhvr>
                                        <p:cTn id="48" dur="1230" accel="100000" fill="hold">
                                          <p:stCondLst>
                                            <p:cond delay="770"/>
                                          </p:stCondLst>
                                        </p:cTn>
                                        <p:tgtEl>
                                          <p:spTgt spid="4">
                                            <p:graphicEl>
                                              <a:dgm id="{3CFA6FFF-AF04-4295-B92A-BD825B62BB6B}"/>
                                            </p:graphicEl>
                                          </p:spTgt>
                                        </p:tgtEl>
                                        <p:attrNameLst>
                                          <p:attrName>ppt_x</p:attrName>
                                        </p:attrNameLst>
                                      </p:cBhvr>
                                    </p:anim>
                                    <p:set>
                                      <p:cBhvr>
                                        <p:cTn id="49" dur="770" fill="hold"/>
                                        <p:tgtEl>
                                          <p:spTgt spid="4">
                                            <p:graphicEl>
                                              <a:dgm id="{3CFA6FFF-AF04-4295-B92A-BD825B62BB6B}"/>
                                            </p:graphicEl>
                                          </p:spTgt>
                                        </p:tgtEl>
                                        <p:attrNameLst>
                                          <p:attrName>ppt_y</p:attrName>
                                        </p:attrNameLst>
                                      </p:cBhvr>
                                      <p:to>
                                        <p:strVal val="(#ppt_y+0.4)"/>
                                      </p:to>
                                    </p:set>
                                    <p:anim from="(#ppt_y+0.4)" to="(#ppt_y)" calcmode="lin" valueType="num">
                                      <p:cBhvr>
                                        <p:cTn id="50" dur="1230" accel="100000" fill="hold">
                                          <p:stCondLst>
                                            <p:cond delay="770"/>
                                          </p:stCondLst>
                                        </p:cTn>
                                        <p:tgtEl>
                                          <p:spTgt spid="4">
                                            <p:graphicEl>
                                              <a:dgm id="{3CFA6FFF-AF04-4295-B92A-BD825B62BB6B}"/>
                                            </p:graphicEl>
                                          </p:spTgt>
                                        </p:tgtEl>
                                        <p:attrNameLst>
                                          <p:attrName>ppt_y</p:attrName>
                                        </p:attrNameLst>
                                      </p:cBhvr>
                                    </p:anim>
                                  </p:childTnLst>
                                </p:cTn>
                              </p:par>
                            </p:childTnLst>
                          </p:cTn>
                        </p:par>
                        <p:par>
                          <p:cTn id="51" fill="hold">
                            <p:stCondLst>
                              <p:cond delay="11700"/>
                            </p:stCondLst>
                            <p:childTnLst>
                              <p:par>
                                <p:cTn id="52" presetID="51" presetClass="entr" presetSubtype="0" fill="hold" grpId="0" nodeType="afterEffect">
                                  <p:stCondLst>
                                    <p:cond delay="0"/>
                                  </p:stCondLst>
                                  <p:childTnLst>
                                    <p:set>
                                      <p:cBhvr>
                                        <p:cTn id="53" dur="1" fill="hold">
                                          <p:stCondLst>
                                            <p:cond delay="0"/>
                                          </p:stCondLst>
                                        </p:cTn>
                                        <p:tgtEl>
                                          <p:spTgt spid="4">
                                            <p:graphicEl>
                                              <a:dgm id="{683FA75E-4F7F-4CAE-AF6D-1AAB0B5BDC17}"/>
                                            </p:graphicEl>
                                          </p:spTgt>
                                        </p:tgtEl>
                                        <p:attrNameLst>
                                          <p:attrName>style.visibility</p:attrName>
                                        </p:attrNameLst>
                                      </p:cBhvr>
                                      <p:to>
                                        <p:strVal val="visible"/>
                                      </p:to>
                                    </p:set>
                                    <p:animEffect transition="in" filter="fade">
                                      <p:cBhvr>
                                        <p:cTn id="54" dur="770" decel="100000"/>
                                        <p:tgtEl>
                                          <p:spTgt spid="4">
                                            <p:graphicEl>
                                              <a:dgm id="{683FA75E-4F7F-4CAE-AF6D-1AAB0B5BDC17}"/>
                                            </p:graphicEl>
                                          </p:spTgt>
                                        </p:tgtEl>
                                      </p:cBhvr>
                                    </p:animEffect>
                                    <p:animScale>
                                      <p:cBhvr>
                                        <p:cTn id="55" dur="770" decel="100000"/>
                                        <p:tgtEl>
                                          <p:spTgt spid="4">
                                            <p:graphicEl>
                                              <a:dgm id="{683FA75E-4F7F-4CAE-AF6D-1AAB0B5BDC17}"/>
                                            </p:graphicEl>
                                          </p:spTgt>
                                        </p:tgtEl>
                                      </p:cBhvr>
                                      <p:from x="10000" y="10000"/>
                                      <p:to x="200000" y="450000"/>
                                    </p:animScale>
                                    <p:animScale>
                                      <p:cBhvr>
                                        <p:cTn id="56" dur="1230" accel="100000" fill="hold">
                                          <p:stCondLst>
                                            <p:cond delay="770"/>
                                          </p:stCondLst>
                                        </p:cTn>
                                        <p:tgtEl>
                                          <p:spTgt spid="4">
                                            <p:graphicEl>
                                              <a:dgm id="{683FA75E-4F7F-4CAE-AF6D-1AAB0B5BDC17}"/>
                                            </p:graphicEl>
                                          </p:spTgt>
                                        </p:tgtEl>
                                      </p:cBhvr>
                                      <p:from x="200000" y="450000"/>
                                      <p:to x="100000" y="100000"/>
                                    </p:animScale>
                                    <p:set>
                                      <p:cBhvr>
                                        <p:cTn id="57" dur="770" fill="hold"/>
                                        <p:tgtEl>
                                          <p:spTgt spid="4">
                                            <p:graphicEl>
                                              <a:dgm id="{683FA75E-4F7F-4CAE-AF6D-1AAB0B5BDC17}"/>
                                            </p:graphicEl>
                                          </p:spTgt>
                                        </p:tgtEl>
                                        <p:attrNameLst>
                                          <p:attrName>ppt_x</p:attrName>
                                        </p:attrNameLst>
                                      </p:cBhvr>
                                      <p:to>
                                        <p:strVal val="(0.5)"/>
                                      </p:to>
                                    </p:set>
                                    <p:anim from="(0.5)" to="(#ppt_x)" calcmode="lin" valueType="num">
                                      <p:cBhvr>
                                        <p:cTn id="58" dur="1230" accel="100000" fill="hold">
                                          <p:stCondLst>
                                            <p:cond delay="770"/>
                                          </p:stCondLst>
                                        </p:cTn>
                                        <p:tgtEl>
                                          <p:spTgt spid="4">
                                            <p:graphicEl>
                                              <a:dgm id="{683FA75E-4F7F-4CAE-AF6D-1AAB0B5BDC17}"/>
                                            </p:graphicEl>
                                          </p:spTgt>
                                        </p:tgtEl>
                                        <p:attrNameLst>
                                          <p:attrName>ppt_x</p:attrName>
                                        </p:attrNameLst>
                                      </p:cBhvr>
                                    </p:anim>
                                    <p:set>
                                      <p:cBhvr>
                                        <p:cTn id="59" dur="770" fill="hold"/>
                                        <p:tgtEl>
                                          <p:spTgt spid="4">
                                            <p:graphicEl>
                                              <a:dgm id="{683FA75E-4F7F-4CAE-AF6D-1AAB0B5BDC17}"/>
                                            </p:graphicEl>
                                          </p:spTgt>
                                        </p:tgtEl>
                                        <p:attrNameLst>
                                          <p:attrName>ppt_y</p:attrName>
                                        </p:attrNameLst>
                                      </p:cBhvr>
                                      <p:to>
                                        <p:strVal val="(#ppt_y+0.4)"/>
                                      </p:to>
                                    </p:set>
                                    <p:anim from="(#ppt_y+0.4)" to="(#ppt_y)" calcmode="lin" valueType="num">
                                      <p:cBhvr>
                                        <p:cTn id="60" dur="1230" accel="100000" fill="hold">
                                          <p:stCondLst>
                                            <p:cond delay="770"/>
                                          </p:stCondLst>
                                        </p:cTn>
                                        <p:tgtEl>
                                          <p:spTgt spid="4">
                                            <p:graphicEl>
                                              <a:dgm id="{683FA75E-4F7F-4CAE-AF6D-1AAB0B5BDC17}"/>
                                            </p:graphicEl>
                                          </p:spTgt>
                                        </p:tgtEl>
                                        <p:attrNameLst>
                                          <p:attrName>ppt_y</p:attrName>
                                        </p:attrNameLst>
                                      </p:cBhvr>
                                    </p:anim>
                                  </p:childTnLst>
                                </p:cTn>
                              </p:par>
                            </p:childTnLst>
                          </p:cTn>
                        </p:par>
                        <p:par>
                          <p:cTn id="61" fill="hold">
                            <p:stCondLst>
                              <p:cond delay="13700"/>
                            </p:stCondLst>
                            <p:childTnLst>
                              <p:par>
                                <p:cTn id="62" presetID="51" presetClass="entr" presetSubtype="0" fill="hold" grpId="0" nodeType="afterEffect">
                                  <p:stCondLst>
                                    <p:cond delay="0"/>
                                  </p:stCondLst>
                                  <p:childTnLst>
                                    <p:set>
                                      <p:cBhvr>
                                        <p:cTn id="63" dur="1" fill="hold">
                                          <p:stCondLst>
                                            <p:cond delay="0"/>
                                          </p:stCondLst>
                                        </p:cTn>
                                        <p:tgtEl>
                                          <p:spTgt spid="4">
                                            <p:graphicEl>
                                              <a:dgm id="{92638641-77EE-484C-8EE0-CF51542E1FB8}"/>
                                            </p:graphicEl>
                                          </p:spTgt>
                                        </p:tgtEl>
                                        <p:attrNameLst>
                                          <p:attrName>style.visibility</p:attrName>
                                        </p:attrNameLst>
                                      </p:cBhvr>
                                      <p:to>
                                        <p:strVal val="visible"/>
                                      </p:to>
                                    </p:set>
                                    <p:animEffect transition="in" filter="fade">
                                      <p:cBhvr>
                                        <p:cTn id="64" dur="770" decel="100000"/>
                                        <p:tgtEl>
                                          <p:spTgt spid="4">
                                            <p:graphicEl>
                                              <a:dgm id="{92638641-77EE-484C-8EE0-CF51542E1FB8}"/>
                                            </p:graphicEl>
                                          </p:spTgt>
                                        </p:tgtEl>
                                      </p:cBhvr>
                                    </p:animEffect>
                                    <p:animScale>
                                      <p:cBhvr>
                                        <p:cTn id="65" dur="770" decel="100000"/>
                                        <p:tgtEl>
                                          <p:spTgt spid="4">
                                            <p:graphicEl>
                                              <a:dgm id="{92638641-77EE-484C-8EE0-CF51542E1FB8}"/>
                                            </p:graphicEl>
                                          </p:spTgt>
                                        </p:tgtEl>
                                      </p:cBhvr>
                                      <p:from x="10000" y="10000"/>
                                      <p:to x="200000" y="450000"/>
                                    </p:animScale>
                                    <p:animScale>
                                      <p:cBhvr>
                                        <p:cTn id="66" dur="1230" accel="100000" fill="hold">
                                          <p:stCondLst>
                                            <p:cond delay="770"/>
                                          </p:stCondLst>
                                        </p:cTn>
                                        <p:tgtEl>
                                          <p:spTgt spid="4">
                                            <p:graphicEl>
                                              <a:dgm id="{92638641-77EE-484C-8EE0-CF51542E1FB8}"/>
                                            </p:graphicEl>
                                          </p:spTgt>
                                        </p:tgtEl>
                                      </p:cBhvr>
                                      <p:from x="200000" y="450000"/>
                                      <p:to x="100000" y="100000"/>
                                    </p:animScale>
                                    <p:set>
                                      <p:cBhvr>
                                        <p:cTn id="67" dur="770" fill="hold"/>
                                        <p:tgtEl>
                                          <p:spTgt spid="4">
                                            <p:graphicEl>
                                              <a:dgm id="{92638641-77EE-484C-8EE0-CF51542E1FB8}"/>
                                            </p:graphicEl>
                                          </p:spTgt>
                                        </p:tgtEl>
                                        <p:attrNameLst>
                                          <p:attrName>ppt_x</p:attrName>
                                        </p:attrNameLst>
                                      </p:cBhvr>
                                      <p:to>
                                        <p:strVal val="(0.5)"/>
                                      </p:to>
                                    </p:set>
                                    <p:anim from="(0.5)" to="(#ppt_x)" calcmode="lin" valueType="num">
                                      <p:cBhvr>
                                        <p:cTn id="68" dur="1230" accel="100000" fill="hold">
                                          <p:stCondLst>
                                            <p:cond delay="770"/>
                                          </p:stCondLst>
                                        </p:cTn>
                                        <p:tgtEl>
                                          <p:spTgt spid="4">
                                            <p:graphicEl>
                                              <a:dgm id="{92638641-77EE-484C-8EE0-CF51542E1FB8}"/>
                                            </p:graphicEl>
                                          </p:spTgt>
                                        </p:tgtEl>
                                        <p:attrNameLst>
                                          <p:attrName>ppt_x</p:attrName>
                                        </p:attrNameLst>
                                      </p:cBhvr>
                                    </p:anim>
                                    <p:set>
                                      <p:cBhvr>
                                        <p:cTn id="69" dur="770" fill="hold"/>
                                        <p:tgtEl>
                                          <p:spTgt spid="4">
                                            <p:graphicEl>
                                              <a:dgm id="{92638641-77EE-484C-8EE0-CF51542E1FB8}"/>
                                            </p:graphicEl>
                                          </p:spTgt>
                                        </p:tgtEl>
                                        <p:attrNameLst>
                                          <p:attrName>ppt_y</p:attrName>
                                        </p:attrNameLst>
                                      </p:cBhvr>
                                      <p:to>
                                        <p:strVal val="(#ppt_y+0.4)"/>
                                      </p:to>
                                    </p:set>
                                    <p:anim from="(#ppt_y+0.4)" to="(#ppt_y)" calcmode="lin" valueType="num">
                                      <p:cBhvr>
                                        <p:cTn id="70" dur="1230" accel="100000" fill="hold">
                                          <p:stCondLst>
                                            <p:cond delay="770"/>
                                          </p:stCondLst>
                                        </p:cTn>
                                        <p:tgtEl>
                                          <p:spTgt spid="4">
                                            <p:graphicEl>
                                              <a:dgm id="{92638641-77EE-484C-8EE0-CF51542E1FB8}"/>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rPr>
              <a:t>انگیزه‌های ادغام و </a:t>
            </a:r>
            <a:r>
              <a:rPr lang="fa-IR" dirty="0" err="1">
                <a:latin typeface="+mn-lt"/>
                <a:ea typeface="+mn-ea"/>
              </a:rPr>
              <a:t>قبضه‌ی</a:t>
            </a:r>
            <a:r>
              <a:rPr lang="fa-IR" dirty="0">
                <a:latin typeface="+mn-lt"/>
                <a:ea typeface="+mn-ea"/>
              </a:rPr>
              <a:t> مالکیت</a:t>
            </a:r>
            <a:endParaRPr lang="en-US" dirty="0">
              <a:latin typeface="+mn-lt"/>
              <a:ea typeface="+mn-ea"/>
            </a:endParaRPr>
          </a:p>
        </p:txBody>
      </p:sp>
      <p:graphicFrame>
        <p:nvGraphicFramePr>
          <p:cNvPr id="6" name="Content Placeholder 5"/>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0DCF4F87-B8CA-4174-80D4-809FF3A3C41A}"/>
                                            </p:graphicEl>
                                          </p:spTgt>
                                        </p:tgtEl>
                                        <p:attrNameLst>
                                          <p:attrName>style.visibility</p:attrName>
                                        </p:attrNameLst>
                                      </p:cBhvr>
                                      <p:to>
                                        <p:strVal val="visible"/>
                                      </p:to>
                                    </p:set>
                                    <p:animEffect transition="in" filter="fade">
                                      <p:cBhvr>
                                        <p:cTn id="7" dur="1000"/>
                                        <p:tgtEl>
                                          <p:spTgt spid="6">
                                            <p:graphicEl>
                                              <a:dgm id="{0DCF4F87-B8CA-4174-80D4-809FF3A3C41A}"/>
                                            </p:graphicEl>
                                          </p:spTgt>
                                        </p:tgtEl>
                                      </p:cBhvr>
                                    </p:animEffect>
                                    <p:anim calcmode="lin" valueType="num">
                                      <p:cBhvr>
                                        <p:cTn id="8" dur="1000" fill="hold"/>
                                        <p:tgtEl>
                                          <p:spTgt spid="6">
                                            <p:graphicEl>
                                              <a:dgm id="{0DCF4F87-B8CA-4174-80D4-809FF3A3C41A}"/>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0DCF4F87-B8CA-4174-80D4-809FF3A3C41A}"/>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AF31D07C-1E31-4301-ABBC-D1A54C72359D}"/>
                                            </p:graphicEl>
                                          </p:spTgt>
                                        </p:tgtEl>
                                        <p:attrNameLst>
                                          <p:attrName>style.visibility</p:attrName>
                                        </p:attrNameLst>
                                      </p:cBhvr>
                                      <p:to>
                                        <p:strVal val="visible"/>
                                      </p:to>
                                    </p:set>
                                    <p:animEffect transition="in" filter="fade">
                                      <p:cBhvr>
                                        <p:cTn id="13" dur="1000"/>
                                        <p:tgtEl>
                                          <p:spTgt spid="6">
                                            <p:graphicEl>
                                              <a:dgm id="{AF31D07C-1E31-4301-ABBC-D1A54C72359D}"/>
                                            </p:graphicEl>
                                          </p:spTgt>
                                        </p:tgtEl>
                                      </p:cBhvr>
                                    </p:animEffect>
                                    <p:anim calcmode="lin" valueType="num">
                                      <p:cBhvr>
                                        <p:cTn id="14" dur="1000" fill="hold"/>
                                        <p:tgtEl>
                                          <p:spTgt spid="6">
                                            <p:graphicEl>
                                              <a:dgm id="{AF31D07C-1E31-4301-ABBC-D1A54C72359D}"/>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AF31D07C-1E31-4301-ABBC-D1A54C72359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graphicEl>
                                              <a:dgm id="{2A562811-B55D-43B3-8471-51B2A0CF7EBB}"/>
                                            </p:graphicEl>
                                          </p:spTgt>
                                        </p:tgtEl>
                                        <p:attrNameLst>
                                          <p:attrName>style.visibility</p:attrName>
                                        </p:attrNameLst>
                                      </p:cBhvr>
                                      <p:to>
                                        <p:strVal val="visible"/>
                                      </p:to>
                                    </p:set>
                                    <p:animEffect transition="in" filter="fade">
                                      <p:cBhvr>
                                        <p:cTn id="19" dur="1000"/>
                                        <p:tgtEl>
                                          <p:spTgt spid="6">
                                            <p:graphicEl>
                                              <a:dgm id="{2A562811-B55D-43B3-8471-51B2A0CF7EBB}"/>
                                            </p:graphicEl>
                                          </p:spTgt>
                                        </p:tgtEl>
                                      </p:cBhvr>
                                    </p:animEffect>
                                    <p:anim calcmode="lin" valueType="num">
                                      <p:cBhvr>
                                        <p:cTn id="20" dur="1000" fill="hold"/>
                                        <p:tgtEl>
                                          <p:spTgt spid="6">
                                            <p:graphicEl>
                                              <a:dgm id="{2A562811-B55D-43B3-8471-51B2A0CF7EBB}"/>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2A562811-B55D-43B3-8471-51B2A0CF7EBB}"/>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graphicEl>
                                              <a:dgm id="{7D165CAF-A7D9-4982-92A5-B6425368F5BB}"/>
                                            </p:graphicEl>
                                          </p:spTgt>
                                        </p:tgtEl>
                                        <p:attrNameLst>
                                          <p:attrName>style.visibility</p:attrName>
                                        </p:attrNameLst>
                                      </p:cBhvr>
                                      <p:to>
                                        <p:strVal val="visible"/>
                                      </p:to>
                                    </p:set>
                                    <p:animEffect transition="in" filter="fade">
                                      <p:cBhvr>
                                        <p:cTn id="25" dur="1000"/>
                                        <p:tgtEl>
                                          <p:spTgt spid="6">
                                            <p:graphicEl>
                                              <a:dgm id="{7D165CAF-A7D9-4982-92A5-B6425368F5BB}"/>
                                            </p:graphicEl>
                                          </p:spTgt>
                                        </p:tgtEl>
                                      </p:cBhvr>
                                    </p:animEffect>
                                    <p:anim calcmode="lin" valueType="num">
                                      <p:cBhvr>
                                        <p:cTn id="26" dur="1000" fill="hold"/>
                                        <p:tgtEl>
                                          <p:spTgt spid="6">
                                            <p:graphicEl>
                                              <a:dgm id="{7D165CAF-A7D9-4982-92A5-B6425368F5BB}"/>
                                            </p:graphicEl>
                                          </p:spTgt>
                                        </p:tgtEl>
                                        <p:attrNameLst>
                                          <p:attrName>ppt_x</p:attrName>
                                        </p:attrNameLst>
                                      </p:cBhvr>
                                      <p:tavLst>
                                        <p:tav tm="0">
                                          <p:val>
                                            <p:strVal val="#ppt_x"/>
                                          </p:val>
                                        </p:tav>
                                        <p:tav tm="100000">
                                          <p:val>
                                            <p:strVal val="#ppt_x"/>
                                          </p:val>
                                        </p:tav>
                                      </p:tavLst>
                                    </p:anim>
                                    <p:anim calcmode="lin" valueType="num">
                                      <p:cBhvr>
                                        <p:cTn id="27" dur="1000" fill="hold"/>
                                        <p:tgtEl>
                                          <p:spTgt spid="6">
                                            <p:graphicEl>
                                              <a:dgm id="{7D165CAF-A7D9-4982-92A5-B6425368F5B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graphicEl>
                                              <a:dgm id="{5F4FBF6C-C49C-4E2F-B2B2-D8E40DB2DFBD}"/>
                                            </p:graphicEl>
                                          </p:spTgt>
                                        </p:tgtEl>
                                        <p:attrNameLst>
                                          <p:attrName>style.visibility</p:attrName>
                                        </p:attrNameLst>
                                      </p:cBhvr>
                                      <p:to>
                                        <p:strVal val="visible"/>
                                      </p:to>
                                    </p:set>
                                    <p:animEffect transition="in" filter="fade">
                                      <p:cBhvr>
                                        <p:cTn id="31" dur="1000"/>
                                        <p:tgtEl>
                                          <p:spTgt spid="6">
                                            <p:graphicEl>
                                              <a:dgm id="{5F4FBF6C-C49C-4E2F-B2B2-D8E40DB2DFBD}"/>
                                            </p:graphicEl>
                                          </p:spTgt>
                                        </p:tgtEl>
                                      </p:cBhvr>
                                    </p:animEffect>
                                    <p:anim calcmode="lin" valueType="num">
                                      <p:cBhvr>
                                        <p:cTn id="32" dur="1000" fill="hold"/>
                                        <p:tgtEl>
                                          <p:spTgt spid="6">
                                            <p:graphicEl>
                                              <a:dgm id="{5F4FBF6C-C49C-4E2F-B2B2-D8E40DB2DFBD}"/>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5F4FBF6C-C49C-4E2F-B2B2-D8E40DB2DFB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افزایش قدرت بازار</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6060717"/>
      </p:ext>
    </p:extLst>
  </p:cSld>
  <p:clrMapOvr>
    <a:masterClrMapping/>
  </p:clrMapOvr>
  <p:transition>
    <p:wheel spokes="2"/>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rPr>
              <a:t>کاهش </a:t>
            </a:r>
            <a:r>
              <a:rPr lang="fa-IR" b="1" dirty="0" err="1">
                <a:ln/>
                <a:solidFill>
                  <a:schemeClr val="accent3"/>
                </a:solidFill>
              </a:rPr>
              <a:t>دامنه‌ی</a:t>
            </a:r>
            <a:r>
              <a:rPr lang="fa-IR" b="1" dirty="0">
                <a:ln/>
                <a:solidFill>
                  <a:schemeClr val="accent3"/>
                </a:solidFill>
              </a:rPr>
              <a:t> ریسک</a:t>
            </a:r>
            <a:endParaRPr lang="en-US" b="1" dirty="0">
              <a:ln/>
              <a:solidFill>
                <a:schemeClr val="accent3"/>
              </a:solidFill>
            </a:endParaRPr>
          </a:p>
        </p:txBody>
      </p:sp>
      <p:graphicFrame>
        <p:nvGraphicFramePr>
          <p:cNvPr id="8" name="Content Placeholder 7"/>
          <p:cNvGraphicFramePr>
            <a:graphicFrameLocks noGrp="1"/>
          </p:cNvGraphicFramePr>
          <p:nvPr>
            <p:ph idx="1"/>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1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graphicEl>
                                              <a:dgm id="{D1A69227-3838-4F26-8608-3F899EC963D6}"/>
                                            </p:graphicEl>
                                          </p:spTgt>
                                        </p:tgtEl>
                                        <p:attrNameLst>
                                          <p:attrName>style.visibility</p:attrName>
                                        </p:attrNameLst>
                                      </p:cBhvr>
                                      <p:to>
                                        <p:strVal val="visible"/>
                                      </p:to>
                                    </p:set>
                                    <p:animEffect transition="in" filter="dissolve">
                                      <p:cBhvr>
                                        <p:cTn id="7" dur="1000"/>
                                        <p:tgtEl>
                                          <p:spTgt spid="8">
                                            <p:graphicEl>
                                              <a:dgm id="{D1A69227-3838-4F26-8608-3F899EC963D6}"/>
                                            </p:graphic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
                                            <p:graphicEl>
                                              <a:dgm id="{2549495E-3091-48CC-9BA3-F8C4C59CA8DE}"/>
                                            </p:graphicEl>
                                          </p:spTgt>
                                        </p:tgtEl>
                                        <p:attrNameLst>
                                          <p:attrName>style.visibility</p:attrName>
                                        </p:attrNameLst>
                                      </p:cBhvr>
                                      <p:to>
                                        <p:strVal val="visible"/>
                                      </p:to>
                                    </p:set>
                                    <p:animEffect transition="in" filter="dissolve">
                                      <p:cBhvr>
                                        <p:cTn id="11" dur="1000"/>
                                        <p:tgtEl>
                                          <p:spTgt spid="8">
                                            <p:graphicEl>
                                              <a:dgm id="{2549495E-3091-48CC-9BA3-F8C4C59CA8DE}"/>
                                            </p:graphic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8">
                                            <p:graphicEl>
                                              <a:dgm id="{0168ABB3-7A80-4842-9B75-640290C64654}"/>
                                            </p:graphicEl>
                                          </p:spTgt>
                                        </p:tgtEl>
                                        <p:attrNameLst>
                                          <p:attrName>style.visibility</p:attrName>
                                        </p:attrNameLst>
                                      </p:cBhvr>
                                      <p:to>
                                        <p:strVal val="visible"/>
                                      </p:to>
                                    </p:set>
                                    <p:animEffect transition="in" filter="dissolve">
                                      <p:cBhvr>
                                        <p:cTn id="15" dur="1000"/>
                                        <p:tgtEl>
                                          <p:spTgt spid="8">
                                            <p:graphicEl>
                                              <a:dgm id="{0168ABB3-7A80-4842-9B75-640290C64654}"/>
                                            </p:graphicEl>
                                          </p:spTgt>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8">
                                            <p:graphicEl>
                                              <a:dgm id="{33026921-9D73-4B81-829C-990876FA7643}"/>
                                            </p:graphicEl>
                                          </p:spTgt>
                                        </p:tgtEl>
                                        <p:attrNameLst>
                                          <p:attrName>style.visibility</p:attrName>
                                        </p:attrNameLst>
                                      </p:cBhvr>
                                      <p:to>
                                        <p:strVal val="visible"/>
                                      </p:to>
                                    </p:set>
                                    <p:animEffect transition="in" filter="dissolve">
                                      <p:cBhvr>
                                        <p:cTn id="19" dur="1000"/>
                                        <p:tgtEl>
                                          <p:spTgt spid="8">
                                            <p:graphicEl>
                                              <a:dgm id="{33026921-9D73-4B81-829C-990876FA7643}"/>
                                            </p:graphicEl>
                                          </p:spTgt>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8">
                                            <p:graphicEl>
                                              <a:dgm id="{419DDA20-2461-4143-8B7E-998D2B31B288}"/>
                                            </p:graphicEl>
                                          </p:spTgt>
                                        </p:tgtEl>
                                        <p:attrNameLst>
                                          <p:attrName>style.visibility</p:attrName>
                                        </p:attrNameLst>
                                      </p:cBhvr>
                                      <p:to>
                                        <p:strVal val="visible"/>
                                      </p:to>
                                    </p:set>
                                    <p:animEffect transition="in" filter="dissolve">
                                      <p:cBhvr>
                                        <p:cTn id="23" dur="1000"/>
                                        <p:tgtEl>
                                          <p:spTgt spid="8">
                                            <p:graphicEl>
                                              <a:dgm id="{419DDA20-2461-4143-8B7E-998D2B31B288}"/>
                                            </p:graphicEl>
                                          </p:spTgt>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8">
                                            <p:graphicEl>
                                              <a:dgm id="{613CDCEB-E422-4C6C-B7DE-6C65D782FF5A}"/>
                                            </p:graphicEl>
                                          </p:spTgt>
                                        </p:tgtEl>
                                        <p:attrNameLst>
                                          <p:attrName>style.visibility</p:attrName>
                                        </p:attrNameLst>
                                      </p:cBhvr>
                                      <p:to>
                                        <p:strVal val="visible"/>
                                      </p:to>
                                    </p:set>
                                    <p:animEffect transition="in" filter="dissolve">
                                      <p:cBhvr>
                                        <p:cTn id="27" dur="1000"/>
                                        <p:tgtEl>
                                          <p:spTgt spid="8">
                                            <p:graphicEl>
                                              <a:dgm id="{613CDCEB-E422-4C6C-B7DE-6C65D782FF5A}"/>
                                            </p:graphicEl>
                                          </p:spTgt>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8">
                                            <p:graphicEl>
                                              <a:dgm id="{3EAAC3B5-FD73-4CB9-8281-C3CD43107C9A}"/>
                                            </p:graphicEl>
                                          </p:spTgt>
                                        </p:tgtEl>
                                        <p:attrNameLst>
                                          <p:attrName>style.visibility</p:attrName>
                                        </p:attrNameLst>
                                      </p:cBhvr>
                                      <p:to>
                                        <p:strVal val="visible"/>
                                      </p:to>
                                    </p:set>
                                    <p:animEffect transition="in" filter="dissolve">
                                      <p:cBhvr>
                                        <p:cTn id="31" dur="1000"/>
                                        <p:tgtEl>
                                          <p:spTgt spid="8">
                                            <p:graphicEl>
                                              <a:dgm id="{3EAAC3B5-FD73-4CB9-8281-C3CD43107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rPr>
              <a:t>افزایش سرعت بازار</a:t>
            </a:r>
            <a:endParaRPr lang="en-US" b="1" dirty="0">
              <a:ln/>
              <a:solidFill>
                <a:schemeClr val="accent3"/>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7876253"/>
              </p:ext>
            </p:extLst>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9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graphicEl>
                                              <a:dgm id="{B7011D1C-DE55-46FE-BE1E-816A8668FA46}"/>
                                            </p:graphicEl>
                                          </p:spTgt>
                                        </p:tgtEl>
                                        <p:attrNameLst>
                                          <p:attrName>style.visibility</p:attrName>
                                        </p:attrNameLst>
                                      </p:cBhvr>
                                      <p:to>
                                        <p:strVal val="visible"/>
                                      </p:to>
                                    </p:set>
                                    <p:anim calcmode="lin" valueType="num">
                                      <p:cBhvr>
                                        <p:cTn id="13" dur="2000" fill="hold"/>
                                        <p:tgtEl>
                                          <p:spTgt spid="4">
                                            <p:graphicEl>
                                              <a:dgm id="{B7011D1C-DE55-46FE-BE1E-816A8668FA46}"/>
                                            </p:graphicEl>
                                          </p:spTgt>
                                        </p:tgtEl>
                                        <p:attrNameLst>
                                          <p:attrName>ppt_w</p:attrName>
                                        </p:attrNameLst>
                                      </p:cBhvr>
                                      <p:tavLst>
                                        <p:tav tm="0">
                                          <p:val>
                                            <p:fltVal val="0"/>
                                          </p:val>
                                        </p:tav>
                                        <p:tav tm="100000">
                                          <p:val>
                                            <p:strVal val="#ppt_w"/>
                                          </p:val>
                                        </p:tav>
                                      </p:tavLst>
                                    </p:anim>
                                    <p:anim calcmode="lin" valueType="num">
                                      <p:cBhvr>
                                        <p:cTn id="14" dur="2000" fill="hold"/>
                                        <p:tgtEl>
                                          <p:spTgt spid="4">
                                            <p:graphicEl>
                                              <a:dgm id="{B7011D1C-DE55-46FE-BE1E-816A8668FA46}"/>
                                            </p:graphicEl>
                                          </p:spTgt>
                                        </p:tgtEl>
                                        <p:attrNameLst>
                                          <p:attrName>ppt_h</p:attrName>
                                        </p:attrNameLst>
                                      </p:cBhvr>
                                      <p:tavLst>
                                        <p:tav tm="0">
                                          <p:val>
                                            <p:fltVal val="0"/>
                                          </p:val>
                                        </p:tav>
                                        <p:tav tm="100000">
                                          <p:val>
                                            <p:strVal val="#ppt_h"/>
                                          </p:val>
                                        </p:tav>
                                      </p:tavLst>
                                    </p:anim>
                                    <p:animEffect transition="in" filter="fade">
                                      <p:cBhvr>
                                        <p:cTn id="15" dur="2000"/>
                                        <p:tgtEl>
                                          <p:spTgt spid="4">
                                            <p:graphicEl>
                                              <a:dgm id="{B7011D1C-DE55-46FE-BE1E-816A8668FA46}"/>
                                            </p:graphicEl>
                                          </p:spTgt>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4">
                                            <p:graphicEl>
                                              <a:dgm id="{ECF2E800-7135-4D4E-884C-8F845661175A}"/>
                                            </p:graphicEl>
                                          </p:spTgt>
                                        </p:tgtEl>
                                        <p:attrNameLst>
                                          <p:attrName>style.visibility</p:attrName>
                                        </p:attrNameLst>
                                      </p:cBhvr>
                                      <p:to>
                                        <p:strVal val="visible"/>
                                      </p:to>
                                    </p:set>
                                    <p:anim calcmode="lin" valueType="num">
                                      <p:cBhvr>
                                        <p:cTn id="18" dur="2000" fill="hold"/>
                                        <p:tgtEl>
                                          <p:spTgt spid="4">
                                            <p:graphicEl>
                                              <a:dgm id="{ECF2E800-7135-4D4E-884C-8F845661175A}"/>
                                            </p:graphicEl>
                                          </p:spTgt>
                                        </p:tgtEl>
                                        <p:attrNameLst>
                                          <p:attrName>ppt_w</p:attrName>
                                        </p:attrNameLst>
                                      </p:cBhvr>
                                      <p:tavLst>
                                        <p:tav tm="0">
                                          <p:val>
                                            <p:fltVal val="0"/>
                                          </p:val>
                                        </p:tav>
                                        <p:tav tm="100000">
                                          <p:val>
                                            <p:strVal val="#ppt_w"/>
                                          </p:val>
                                        </p:tav>
                                      </p:tavLst>
                                    </p:anim>
                                    <p:anim calcmode="lin" valueType="num">
                                      <p:cBhvr>
                                        <p:cTn id="19" dur="2000" fill="hold"/>
                                        <p:tgtEl>
                                          <p:spTgt spid="4">
                                            <p:graphicEl>
                                              <a:dgm id="{ECF2E800-7135-4D4E-884C-8F845661175A}"/>
                                            </p:graphicEl>
                                          </p:spTgt>
                                        </p:tgtEl>
                                        <p:attrNameLst>
                                          <p:attrName>ppt_h</p:attrName>
                                        </p:attrNameLst>
                                      </p:cBhvr>
                                      <p:tavLst>
                                        <p:tav tm="0">
                                          <p:val>
                                            <p:fltVal val="0"/>
                                          </p:val>
                                        </p:tav>
                                        <p:tav tm="100000">
                                          <p:val>
                                            <p:strVal val="#ppt_h"/>
                                          </p:val>
                                        </p:tav>
                                      </p:tavLst>
                                    </p:anim>
                                    <p:animEffect transition="in" filter="fade">
                                      <p:cBhvr>
                                        <p:cTn id="20" dur="2000"/>
                                        <p:tgtEl>
                                          <p:spTgt spid="4">
                                            <p:graphicEl>
                                              <a:dgm id="{ECF2E800-7135-4D4E-884C-8F845661175A}"/>
                                            </p:graphicEl>
                                          </p:spTgt>
                                        </p:tgtEl>
                                      </p:cBhvr>
                                    </p:animEffect>
                                  </p:childTnLst>
                                </p:cTn>
                              </p:par>
                            </p:childTnLst>
                          </p:cTn>
                        </p:par>
                        <p:par>
                          <p:cTn id="21" fill="hold">
                            <p:stCondLst>
                              <p:cond delay="3000"/>
                            </p:stCondLst>
                            <p:childTnLst>
                              <p:par>
                                <p:cTn id="22" presetID="53" presetClass="entr" presetSubtype="0" fill="hold" grpId="0" nodeType="afterEffect">
                                  <p:stCondLst>
                                    <p:cond delay="0"/>
                                  </p:stCondLst>
                                  <p:childTnLst>
                                    <p:set>
                                      <p:cBhvr>
                                        <p:cTn id="23" dur="1" fill="hold">
                                          <p:stCondLst>
                                            <p:cond delay="0"/>
                                          </p:stCondLst>
                                        </p:cTn>
                                        <p:tgtEl>
                                          <p:spTgt spid="4">
                                            <p:graphicEl>
                                              <a:dgm id="{D5E58A27-FB5F-4F82-AC8C-892BF4023DA5}"/>
                                            </p:graphicEl>
                                          </p:spTgt>
                                        </p:tgtEl>
                                        <p:attrNameLst>
                                          <p:attrName>style.visibility</p:attrName>
                                        </p:attrNameLst>
                                      </p:cBhvr>
                                      <p:to>
                                        <p:strVal val="visible"/>
                                      </p:to>
                                    </p:set>
                                    <p:anim calcmode="lin" valueType="num">
                                      <p:cBhvr>
                                        <p:cTn id="24" dur="2000" fill="hold"/>
                                        <p:tgtEl>
                                          <p:spTgt spid="4">
                                            <p:graphicEl>
                                              <a:dgm id="{D5E58A27-FB5F-4F82-AC8C-892BF4023DA5}"/>
                                            </p:graphicEl>
                                          </p:spTgt>
                                        </p:tgtEl>
                                        <p:attrNameLst>
                                          <p:attrName>ppt_w</p:attrName>
                                        </p:attrNameLst>
                                      </p:cBhvr>
                                      <p:tavLst>
                                        <p:tav tm="0">
                                          <p:val>
                                            <p:fltVal val="0"/>
                                          </p:val>
                                        </p:tav>
                                        <p:tav tm="100000">
                                          <p:val>
                                            <p:strVal val="#ppt_w"/>
                                          </p:val>
                                        </p:tav>
                                      </p:tavLst>
                                    </p:anim>
                                    <p:anim calcmode="lin" valueType="num">
                                      <p:cBhvr>
                                        <p:cTn id="25" dur="2000" fill="hold"/>
                                        <p:tgtEl>
                                          <p:spTgt spid="4">
                                            <p:graphicEl>
                                              <a:dgm id="{D5E58A27-FB5F-4F82-AC8C-892BF4023DA5}"/>
                                            </p:graphicEl>
                                          </p:spTgt>
                                        </p:tgtEl>
                                        <p:attrNameLst>
                                          <p:attrName>ppt_h</p:attrName>
                                        </p:attrNameLst>
                                      </p:cBhvr>
                                      <p:tavLst>
                                        <p:tav tm="0">
                                          <p:val>
                                            <p:fltVal val="0"/>
                                          </p:val>
                                        </p:tav>
                                        <p:tav tm="100000">
                                          <p:val>
                                            <p:strVal val="#ppt_h"/>
                                          </p:val>
                                        </p:tav>
                                      </p:tavLst>
                                    </p:anim>
                                    <p:animEffect transition="in" filter="fade">
                                      <p:cBhvr>
                                        <p:cTn id="26" dur="2000"/>
                                        <p:tgtEl>
                                          <p:spTgt spid="4">
                                            <p:graphicEl>
                                              <a:dgm id="{D5E58A27-FB5F-4F82-AC8C-892BF4023DA5}"/>
                                            </p:graphic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
                                            <p:graphicEl>
                                              <a:dgm id="{F78E5169-57BD-47A7-B04C-AA61CA3C804D}"/>
                                            </p:graphicEl>
                                          </p:spTgt>
                                        </p:tgtEl>
                                        <p:attrNameLst>
                                          <p:attrName>style.visibility</p:attrName>
                                        </p:attrNameLst>
                                      </p:cBhvr>
                                      <p:to>
                                        <p:strVal val="visible"/>
                                      </p:to>
                                    </p:set>
                                    <p:anim calcmode="lin" valueType="num">
                                      <p:cBhvr>
                                        <p:cTn id="29" dur="2000" fill="hold"/>
                                        <p:tgtEl>
                                          <p:spTgt spid="4">
                                            <p:graphicEl>
                                              <a:dgm id="{F78E5169-57BD-47A7-B04C-AA61CA3C804D}"/>
                                            </p:graphicEl>
                                          </p:spTgt>
                                        </p:tgtEl>
                                        <p:attrNameLst>
                                          <p:attrName>ppt_w</p:attrName>
                                        </p:attrNameLst>
                                      </p:cBhvr>
                                      <p:tavLst>
                                        <p:tav tm="0">
                                          <p:val>
                                            <p:fltVal val="0"/>
                                          </p:val>
                                        </p:tav>
                                        <p:tav tm="100000">
                                          <p:val>
                                            <p:strVal val="#ppt_w"/>
                                          </p:val>
                                        </p:tav>
                                      </p:tavLst>
                                    </p:anim>
                                    <p:anim calcmode="lin" valueType="num">
                                      <p:cBhvr>
                                        <p:cTn id="30" dur="2000" fill="hold"/>
                                        <p:tgtEl>
                                          <p:spTgt spid="4">
                                            <p:graphicEl>
                                              <a:dgm id="{F78E5169-57BD-47A7-B04C-AA61CA3C804D}"/>
                                            </p:graphicEl>
                                          </p:spTgt>
                                        </p:tgtEl>
                                        <p:attrNameLst>
                                          <p:attrName>ppt_h</p:attrName>
                                        </p:attrNameLst>
                                      </p:cBhvr>
                                      <p:tavLst>
                                        <p:tav tm="0">
                                          <p:val>
                                            <p:fltVal val="0"/>
                                          </p:val>
                                        </p:tav>
                                        <p:tav tm="100000">
                                          <p:val>
                                            <p:strVal val="#ppt_h"/>
                                          </p:val>
                                        </p:tav>
                                      </p:tavLst>
                                    </p:anim>
                                    <p:animEffect transition="in" filter="fade">
                                      <p:cBhvr>
                                        <p:cTn id="31" dur="2000"/>
                                        <p:tgtEl>
                                          <p:spTgt spid="4">
                                            <p:graphicEl>
                                              <a:dgm id="{F78E5169-57BD-47A7-B04C-AA61CA3C80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uiExpand="1">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مدل </a:t>
            </a:r>
            <a:r>
              <a:rPr lang="ar-SA" dirty="0"/>
              <a:t>ارز</a:t>
            </a:r>
            <a:r>
              <a:rPr lang="fa-IR" dirty="0"/>
              <a:t>ش</a:t>
            </a:r>
            <a:r>
              <a:rPr lang="ar-SA" dirty="0"/>
              <a:t>گذاری</a:t>
            </a:r>
            <a:r>
              <a:rPr lang="fa-IR" dirty="0"/>
              <a:t> هم‌افزایی درتصاحب</a:t>
            </a:r>
            <a:endParaRPr lang="en-US" dirty="0">
              <a:latin typeface="+mn-lt"/>
              <a:ea typeface="+mn-ea"/>
              <a:cs typeface="+mn-cs"/>
            </a:endParaRPr>
          </a:p>
        </p:txBody>
      </p:sp>
      <p:graphicFrame>
        <p:nvGraphicFramePr>
          <p:cNvPr id="7" name="Content Placeholder 6"/>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7">
                                            <p:graphicEl>
                                              <a:dgm id="{2BC074D7-BA4C-46B8-ABA5-A9DEBF2649BA}"/>
                                            </p:graphicEl>
                                          </p:spTgt>
                                        </p:tgtEl>
                                        <p:attrNameLst>
                                          <p:attrName>style.visibility</p:attrName>
                                        </p:attrNameLst>
                                      </p:cBhvr>
                                      <p:to>
                                        <p:strVal val="visible"/>
                                      </p:to>
                                    </p:set>
                                    <p:anim calcmode="lin" valueType="num">
                                      <p:cBhvr>
                                        <p:cTn id="17" dur="2000" fill="hold"/>
                                        <p:tgtEl>
                                          <p:spTgt spid="7">
                                            <p:graphicEl>
                                              <a:dgm id="{2BC074D7-BA4C-46B8-ABA5-A9DEBF2649BA}"/>
                                            </p:graphicEl>
                                          </p:spTgt>
                                        </p:tgtEl>
                                        <p:attrNameLst>
                                          <p:attrName>ppt_w</p:attrName>
                                        </p:attrNameLst>
                                      </p:cBhvr>
                                      <p:tavLst>
                                        <p:tav tm="0">
                                          <p:val>
                                            <p:fltVal val="0"/>
                                          </p:val>
                                        </p:tav>
                                        <p:tav tm="100000">
                                          <p:val>
                                            <p:strVal val="#ppt_w"/>
                                          </p:val>
                                        </p:tav>
                                      </p:tavLst>
                                    </p:anim>
                                    <p:anim calcmode="lin" valueType="num">
                                      <p:cBhvr>
                                        <p:cTn id="18" dur="2000" fill="hold"/>
                                        <p:tgtEl>
                                          <p:spTgt spid="7">
                                            <p:graphicEl>
                                              <a:dgm id="{2BC074D7-BA4C-46B8-ABA5-A9DEBF2649BA}"/>
                                            </p:graphicEl>
                                          </p:spTgt>
                                        </p:tgtEl>
                                        <p:attrNameLst>
                                          <p:attrName>ppt_h</p:attrName>
                                        </p:attrNameLst>
                                      </p:cBhvr>
                                      <p:tavLst>
                                        <p:tav tm="0">
                                          <p:val>
                                            <p:fltVal val="0"/>
                                          </p:val>
                                        </p:tav>
                                        <p:tav tm="100000">
                                          <p:val>
                                            <p:strVal val="#ppt_h"/>
                                          </p:val>
                                        </p:tav>
                                      </p:tavLst>
                                    </p:anim>
                                  </p:childTnLst>
                                </p:cTn>
                              </p:par>
                            </p:childTnLst>
                          </p:cTn>
                        </p:par>
                        <p:par>
                          <p:cTn id="19" fill="hold">
                            <p:stCondLst>
                              <p:cond delay="4000"/>
                            </p:stCondLst>
                            <p:childTnLst>
                              <p:par>
                                <p:cTn id="20" presetID="23" presetClass="entr" presetSubtype="16" fill="hold" grpId="0" nodeType="afterEffect">
                                  <p:stCondLst>
                                    <p:cond delay="0"/>
                                  </p:stCondLst>
                                  <p:childTnLst>
                                    <p:set>
                                      <p:cBhvr>
                                        <p:cTn id="21" dur="1" fill="hold">
                                          <p:stCondLst>
                                            <p:cond delay="0"/>
                                          </p:stCondLst>
                                        </p:cTn>
                                        <p:tgtEl>
                                          <p:spTgt spid="7">
                                            <p:graphicEl>
                                              <a:dgm id="{1E4537FC-EC80-4FAD-8C0D-4B8B85C0D942}"/>
                                            </p:graphicEl>
                                          </p:spTgt>
                                        </p:tgtEl>
                                        <p:attrNameLst>
                                          <p:attrName>style.visibility</p:attrName>
                                        </p:attrNameLst>
                                      </p:cBhvr>
                                      <p:to>
                                        <p:strVal val="visible"/>
                                      </p:to>
                                    </p:set>
                                    <p:anim calcmode="lin" valueType="num">
                                      <p:cBhvr>
                                        <p:cTn id="22" dur="2000" fill="hold"/>
                                        <p:tgtEl>
                                          <p:spTgt spid="7">
                                            <p:graphicEl>
                                              <a:dgm id="{1E4537FC-EC80-4FAD-8C0D-4B8B85C0D942}"/>
                                            </p:graphicEl>
                                          </p:spTgt>
                                        </p:tgtEl>
                                        <p:attrNameLst>
                                          <p:attrName>ppt_w</p:attrName>
                                        </p:attrNameLst>
                                      </p:cBhvr>
                                      <p:tavLst>
                                        <p:tav tm="0">
                                          <p:val>
                                            <p:fltVal val="0"/>
                                          </p:val>
                                        </p:tav>
                                        <p:tav tm="100000">
                                          <p:val>
                                            <p:strVal val="#ppt_w"/>
                                          </p:val>
                                        </p:tav>
                                      </p:tavLst>
                                    </p:anim>
                                    <p:anim calcmode="lin" valueType="num">
                                      <p:cBhvr>
                                        <p:cTn id="23" dur="2000" fill="hold"/>
                                        <p:tgtEl>
                                          <p:spTgt spid="7">
                                            <p:graphicEl>
                                              <a:dgm id="{1E4537FC-EC80-4FAD-8C0D-4B8B85C0D942}"/>
                                            </p:graphicEl>
                                          </p:spTgt>
                                        </p:tgtEl>
                                        <p:attrNameLst>
                                          <p:attrName>ppt_h</p:attrName>
                                        </p:attrNameLst>
                                      </p:cBhvr>
                                      <p:tavLst>
                                        <p:tav tm="0">
                                          <p:val>
                                            <p:fltVal val="0"/>
                                          </p:val>
                                        </p:tav>
                                        <p:tav tm="100000">
                                          <p:val>
                                            <p:strVal val="#ppt_h"/>
                                          </p:val>
                                        </p:tav>
                                      </p:tavLst>
                                    </p:anim>
                                  </p:childTnLst>
                                </p:cTn>
                              </p:par>
                            </p:childTnLst>
                          </p:cTn>
                        </p:par>
                        <p:par>
                          <p:cTn id="24" fill="hold">
                            <p:stCondLst>
                              <p:cond delay="6000"/>
                            </p:stCondLst>
                            <p:childTnLst>
                              <p:par>
                                <p:cTn id="25" presetID="23" presetClass="entr" presetSubtype="16" fill="hold" grpId="0" nodeType="afterEffect">
                                  <p:stCondLst>
                                    <p:cond delay="0"/>
                                  </p:stCondLst>
                                  <p:childTnLst>
                                    <p:set>
                                      <p:cBhvr>
                                        <p:cTn id="26" dur="1" fill="hold">
                                          <p:stCondLst>
                                            <p:cond delay="0"/>
                                          </p:stCondLst>
                                        </p:cTn>
                                        <p:tgtEl>
                                          <p:spTgt spid="7">
                                            <p:graphicEl>
                                              <a:dgm id="{0598458C-9B83-44A0-9757-25D2655E9002}"/>
                                            </p:graphicEl>
                                          </p:spTgt>
                                        </p:tgtEl>
                                        <p:attrNameLst>
                                          <p:attrName>style.visibility</p:attrName>
                                        </p:attrNameLst>
                                      </p:cBhvr>
                                      <p:to>
                                        <p:strVal val="visible"/>
                                      </p:to>
                                    </p:set>
                                    <p:anim calcmode="lin" valueType="num">
                                      <p:cBhvr>
                                        <p:cTn id="27" dur="2000" fill="hold"/>
                                        <p:tgtEl>
                                          <p:spTgt spid="7">
                                            <p:graphicEl>
                                              <a:dgm id="{0598458C-9B83-44A0-9757-25D2655E9002}"/>
                                            </p:graphicEl>
                                          </p:spTgt>
                                        </p:tgtEl>
                                        <p:attrNameLst>
                                          <p:attrName>ppt_w</p:attrName>
                                        </p:attrNameLst>
                                      </p:cBhvr>
                                      <p:tavLst>
                                        <p:tav tm="0">
                                          <p:val>
                                            <p:fltVal val="0"/>
                                          </p:val>
                                        </p:tav>
                                        <p:tav tm="100000">
                                          <p:val>
                                            <p:strVal val="#ppt_w"/>
                                          </p:val>
                                        </p:tav>
                                      </p:tavLst>
                                    </p:anim>
                                    <p:anim calcmode="lin" valueType="num">
                                      <p:cBhvr>
                                        <p:cTn id="28" dur="2000" fill="hold"/>
                                        <p:tgtEl>
                                          <p:spTgt spid="7">
                                            <p:graphicEl>
                                              <a:dgm id="{0598458C-9B83-44A0-9757-25D2655E9002}"/>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مثال مدل ارزشگذاری </a:t>
            </a:r>
            <a:r>
              <a:rPr lang="fa-IR" dirty="0"/>
              <a:t>هم‌افزایی</a:t>
            </a:r>
            <a:endParaRPr lang="en-US" dirty="0">
              <a:latin typeface="+mn-lt"/>
              <a:ea typeface="+mn-ea"/>
              <a:cs typeface="+mn-cs"/>
            </a:endParaRPr>
          </a:p>
        </p:txBody>
      </p:sp>
      <p:pic>
        <p:nvPicPr>
          <p:cNvPr id="5" name="Picture 4"/>
          <p:cNvPicPr/>
          <p:nvPr/>
        </p:nvPicPr>
        <p:blipFill>
          <a:blip r:embed="rId2" cstate="print"/>
          <a:srcRect/>
          <a:stretch>
            <a:fillRect/>
          </a:stretch>
        </p:blipFill>
        <p:spPr bwMode="auto">
          <a:xfrm>
            <a:off x="1600200" y="1776412"/>
            <a:ext cx="6072187" cy="38623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تصاحب </a:t>
            </a:r>
            <a:r>
              <a:rPr lang="ar-SA" dirty="0">
                <a:latin typeface="+mn-lt"/>
                <a:ea typeface="+mn-ea"/>
                <a:cs typeface="+mn-cs"/>
              </a:rPr>
              <a:t>چه زمانی توجیه دارد؟</a:t>
            </a:r>
            <a:endParaRPr lang="en-US" dirty="0">
              <a:latin typeface="+mn-lt"/>
              <a:ea typeface="+mn-ea"/>
              <a:cs typeface="+mn-cs"/>
            </a:endParaRPr>
          </a:p>
        </p:txBody>
      </p:sp>
      <p:graphicFrame>
        <p:nvGraphicFramePr>
          <p:cNvPr id="4" name="Content Placeholder 3"/>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2050"/>
                            </p:stCondLst>
                            <p:childTnLst>
                              <p:par>
                                <p:cTn id="12" presetID="37" presetClass="entr" presetSubtype="0" fill="hold" grpId="0" nodeType="afterEffect">
                                  <p:stCondLst>
                                    <p:cond delay="0"/>
                                  </p:stCondLst>
                                  <p:childTnLst>
                                    <p:set>
                                      <p:cBhvr>
                                        <p:cTn id="13" dur="1" fill="hold">
                                          <p:stCondLst>
                                            <p:cond delay="0"/>
                                          </p:stCondLst>
                                        </p:cTn>
                                        <p:tgtEl>
                                          <p:spTgt spid="4">
                                            <p:graphicEl>
                                              <a:dgm id="{B00F5F6F-62AA-49A8-8A17-DBEF29C09A17}"/>
                                            </p:graphicEl>
                                          </p:spTgt>
                                        </p:tgtEl>
                                        <p:attrNameLst>
                                          <p:attrName>style.visibility</p:attrName>
                                        </p:attrNameLst>
                                      </p:cBhvr>
                                      <p:to>
                                        <p:strVal val="visible"/>
                                      </p:to>
                                    </p:set>
                                    <p:animEffect transition="in" filter="fade">
                                      <p:cBhvr>
                                        <p:cTn id="14" dur="1000"/>
                                        <p:tgtEl>
                                          <p:spTgt spid="4">
                                            <p:graphicEl>
                                              <a:dgm id="{B00F5F6F-62AA-49A8-8A17-DBEF29C09A17}"/>
                                            </p:graphicEl>
                                          </p:spTgt>
                                        </p:tgtEl>
                                      </p:cBhvr>
                                    </p:animEffect>
                                    <p:anim calcmode="lin" valueType="num">
                                      <p:cBhvr>
                                        <p:cTn id="15" dur="1000" fill="hold"/>
                                        <p:tgtEl>
                                          <p:spTgt spid="4">
                                            <p:graphicEl>
                                              <a:dgm id="{B00F5F6F-62AA-49A8-8A17-DBEF29C09A17}"/>
                                            </p:graphic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graphicEl>
                                              <a:dgm id="{B00F5F6F-62AA-49A8-8A17-DBEF29C09A17}"/>
                                            </p:graphic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graphicEl>
                                              <a:dgm id="{B00F5F6F-62AA-49A8-8A17-DBEF29C09A17}"/>
                                            </p:graphicEl>
                                          </p:spTgt>
                                        </p:tgtEl>
                                        <p:attrNameLst>
                                          <p:attrName>ppt_y</p:attrName>
                                        </p:attrNameLst>
                                      </p:cBhvr>
                                      <p:tavLst>
                                        <p:tav tm="0">
                                          <p:val>
                                            <p:strVal val="#ppt_y-.03"/>
                                          </p:val>
                                        </p:tav>
                                        <p:tav tm="100000">
                                          <p:val>
                                            <p:strVal val="#ppt_y"/>
                                          </p:val>
                                        </p:tav>
                                      </p:tavLst>
                                    </p:anim>
                                  </p:childTnLst>
                                </p:cTn>
                              </p:par>
                            </p:childTnLst>
                          </p:cTn>
                        </p:par>
                        <p:par>
                          <p:cTn id="18" fill="hold">
                            <p:stCondLst>
                              <p:cond delay="3050"/>
                            </p:stCondLst>
                            <p:childTnLst>
                              <p:par>
                                <p:cTn id="19" presetID="37" presetClass="entr" presetSubtype="0" fill="hold" grpId="0" nodeType="afterEffect">
                                  <p:stCondLst>
                                    <p:cond delay="0"/>
                                  </p:stCondLst>
                                  <p:childTnLst>
                                    <p:set>
                                      <p:cBhvr>
                                        <p:cTn id="20" dur="1" fill="hold">
                                          <p:stCondLst>
                                            <p:cond delay="0"/>
                                          </p:stCondLst>
                                        </p:cTn>
                                        <p:tgtEl>
                                          <p:spTgt spid="4">
                                            <p:graphicEl>
                                              <a:dgm id="{E23975B2-D8C2-4DD7-AA99-B6D8C3CC8078}"/>
                                            </p:graphicEl>
                                          </p:spTgt>
                                        </p:tgtEl>
                                        <p:attrNameLst>
                                          <p:attrName>style.visibility</p:attrName>
                                        </p:attrNameLst>
                                      </p:cBhvr>
                                      <p:to>
                                        <p:strVal val="visible"/>
                                      </p:to>
                                    </p:set>
                                    <p:animEffect transition="in" filter="fade">
                                      <p:cBhvr>
                                        <p:cTn id="21" dur="1000"/>
                                        <p:tgtEl>
                                          <p:spTgt spid="4">
                                            <p:graphicEl>
                                              <a:dgm id="{E23975B2-D8C2-4DD7-AA99-B6D8C3CC8078}"/>
                                            </p:graphicEl>
                                          </p:spTgt>
                                        </p:tgtEl>
                                      </p:cBhvr>
                                    </p:animEffect>
                                    <p:anim calcmode="lin" valueType="num">
                                      <p:cBhvr>
                                        <p:cTn id="22" dur="1000" fill="hold"/>
                                        <p:tgtEl>
                                          <p:spTgt spid="4">
                                            <p:graphicEl>
                                              <a:dgm id="{E23975B2-D8C2-4DD7-AA99-B6D8C3CC8078}"/>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graphicEl>
                                              <a:dgm id="{E23975B2-D8C2-4DD7-AA99-B6D8C3CC8078}"/>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graphicEl>
                                              <a:dgm id="{E23975B2-D8C2-4DD7-AA99-B6D8C3CC8078}"/>
                                            </p:graphicEl>
                                          </p:spTgt>
                                        </p:tgtEl>
                                        <p:attrNameLst>
                                          <p:attrName>ppt_y</p:attrName>
                                        </p:attrNameLst>
                                      </p:cBhvr>
                                      <p:tavLst>
                                        <p:tav tm="0">
                                          <p:val>
                                            <p:strVal val="#ppt_y-.03"/>
                                          </p:val>
                                        </p:tav>
                                        <p:tav tm="100000">
                                          <p:val>
                                            <p:strVal val="#ppt_y"/>
                                          </p:val>
                                        </p:tav>
                                      </p:tavLst>
                                    </p:anim>
                                  </p:childTnLst>
                                </p:cTn>
                              </p:par>
                            </p:childTnLst>
                          </p:cTn>
                        </p:par>
                        <p:par>
                          <p:cTn id="25" fill="hold">
                            <p:stCondLst>
                              <p:cond delay="4050"/>
                            </p:stCondLst>
                            <p:childTnLst>
                              <p:par>
                                <p:cTn id="26" presetID="37" presetClass="entr" presetSubtype="0" fill="hold" grpId="0" nodeType="afterEffect">
                                  <p:stCondLst>
                                    <p:cond delay="0"/>
                                  </p:stCondLst>
                                  <p:childTnLst>
                                    <p:set>
                                      <p:cBhvr>
                                        <p:cTn id="27" dur="1" fill="hold">
                                          <p:stCondLst>
                                            <p:cond delay="0"/>
                                          </p:stCondLst>
                                        </p:cTn>
                                        <p:tgtEl>
                                          <p:spTgt spid="4">
                                            <p:graphicEl>
                                              <a:dgm id="{31F4A26C-1F52-401B-A48D-C229FE0B251E}"/>
                                            </p:graphicEl>
                                          </p:spTgt>
                                        </p:tgtEl>
                                        <p:attrNameLst>
                                          <p:attrName>style.visibility</p:attrName>
                                        </p:attrNameLst>
                                      </p:cBhvr>
                                      <p:to>
                                        <p:strVal val="visible"/>
                                      </p:to>
                                    </p:set>
                                    <p:animEffect transition="in" filter="fade">
                                      <p:cBhvr>
                                        <p:cTn id="28" dur="1000"/>
                                        <p:tgtEl>
                                          <p:spTgt spid="4">
                                            <p:graphicEl>
                                              <a:dgm id="{31F4A26C-1F52-401B-A48D-C229FE0B251E}"/>
                                            </p:graphicEl>
                                          </p:spTgt>
                                        </p:tgtEl>
                                      </p:cBhvr>
                                    </p:animEffect>
                                    <p:anim calcmode="lin" valueType="num">
                                      <p:cBhvr>
                                        <p:cTn id="29" dur="1000" fill="hold"/>
                                        <p:tgtEl>
                                          <p:spTgt spid="4">
                                            <p:graphicEl>
                                              <a:dgm id="{31F4A26C-1F52-401B-A48D-C229FE0B251E}"/>
                                            </p:graphic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graphicEl>
                                              <a:dgm id="{31F4A26C-1F52-401B-A48D-C229FE0B251E}"/>
                                            </p:graphic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graphicEl>
                                              <a:dgm id="{31F4A26C-1F52-401B-A48D-C229FE0B251E}"/>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143000"/>
            <a:ext cx="7772400" cy="2506006"/>
          </a:xfrm>
        </p:spPr>
        <p:txBody>
          <a:bodyPr>
            <a:noAutofit/>
          </a:bodyPr>
          <a:lstStyle/>
          <a:p>
            <a:pPr algn="ctr"/>
            <a:r>
              <a:rPr lang="fa-IR"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قبضه‌ی</a:t>
            </a:r>
            <a:r>
              <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 مالکیت و تجدید ساختار</a:t>
            </a:r>
            <a:b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br>
            <a:b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br>
            <a:b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br>
            <a:endPar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sp>
        <p:nvSpPr>
          <p:cNvPr id="3" name="Subtitle 2"/>
          <p:cNvSpPr>
            <a:spLocks noGrp="1"/>
          </p:cNvSpPr>
          <p:nvPr>
            <p:ph type="subTitle" idx="1"/>
          </p:nvPr>
        </p:nvSpPr>
        <p:spPr>
          <a:xfrm>
            <a:off x="685800" y="3151632"/>
            <a:ext cx="7772400" cy="2029968"/>
          </a:xfrm>
        </p:spPr>
        <p:txBody>
          <a:bodyPr>
            <a:normAutofit/>
          </a:bodyPr>
          <a:lstStyle/>
          <a:p>
            <a:pPr algn="ctr">
              <a:lnSpc>
                <a:spcPct val="30000"/>
              </a:lnSpc>
            </a:pPr>
            <a:endPar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Bardiya" pitchFamily="2" charset="-78"/>
            </a:endParaRPr>
          </a:p>
          <a:p>
            <a:pPr algn="ctr">
              <a:lnSpc>
                <a:spcPct val="30000"/>
              </a:lnSpc>
            </a:pPr>
            <a:r>
              <a:rPr lang="fa-IR"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rPr>
              <a:t>حسین عبده تبریزی</a:t>
            </a:r>
          </a:p>
          <a:p>
            <a:pPr algn="ctr">
              <a:lnSpc>
                <a:spcPct val="30000"/>
              </a:lnSpc>
            </a:pPr>
            <a:endParaRPr lang="fa-IR"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endParaRPr>
          </a:p>
          <a:p>
            <a:pPr algn="ctr">
              <a:lnSpc>
                <a:spcPct val="30000"/>
              </a:lnSpc>
            </a:pPr>
            <a:r>
              <a:rPr lang="fa-IR"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rPr>
              <a:t>میثم رادپور</a:t>
            </a:r>
          </a:p>
        </p:txBody>
      </p:sp>
      <p:sp>
        <p:nvSpPr>
          <p:cNvPr id="4" name="TextBox 3"/>
          <p:cNvSpPr txBox="1"/>
          <p:nvPr/>
        </p:nvSpPr>
        <p:spPr>
          <a:xfrm>
            <a:off x="4038600" y="5171768"/>
            <a:ext cx="5056634" cy="1569660"/>
          </a:xfrm>
          <a:prstGeom prst="rect">
            <a:avLst/>
          </a:prstGeom>
          <a:noFill/>
        </p:spPr>
        <p:txBody>
          <a:bodyPr wrap="square" rtlCol="1">
            <a:spAutoFit/>
          </a:bodyPr>
          <a:lstStyle/>
          <a:p>
            <a:pPr algn="just"/>
            <a:r>
              <a:rPr lang="fa-I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Elham" pitchFamily="2" charset="-78"/>
              </a:rPr>
              <a:t>این اسلاید نخستین بار در سال ۸۹ برای مدیران شرکت </a:t>
            </a:r>
            <a:r>
              <a:rPr lang="fa-IR"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cs typeface="B Elham" pitchFamily="2" charset="-78"/>
              </a:rPr>
              <a:t>مپنا</a:t>
            </a:r>
            <a:r>
              <a:rPr lang="fa-I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Elham" pitchFamily="2" charset="-78"/>
              </a:rPr>
              <a:t> ارائه شد. ویراست جدید این متن در </a:t>
            </a:r>
            <a:r>
              <a:rPr lang="fa-IR"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cs typeface="B Elham" pitchFamily="2" charset="-78"/>
              </a:rPr>
              <a:t>اردیبهشت‌ماه</a:t>
            </a:r>
            <a:r>
              <a:rPr lang="fa-I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Elham" pitchFamily="2" charset="-78"/>
              </a:rPr>
              <a:t> 1395 برای ارائه در کلاس مباحث منتخب در مالی دانشگاه شریف تهیه شده است.</a:t>
            </a:r>
          </a:p>
        </p:txBody>
      </p:sp>
      <p:sp>
        <p:nvSpPr>
          <p:cNvPr id="7" name="Rectangle 6"/>
          <p:cNvSpPr/>
          <p:nvPr/>
        </p:nvSpPr>
        <p:spPr>
          <a:xfrm>
            <a:off x="1389133" y="2362200"/>
            <a:ext cx="6142772" cy="707886"/>
          </a:xfrm>
          <a:prstGeom prst="rect">
            <a:avLst/>
          </a:prstGeom>
          <a:noFill/>
        </p:spPr>
        <p:txBody>
          <a:bodyPr wrap="none" lIns="91440" tIns="45720" rIns="91440" bIns="45720">
            <a:spAutoFit/>
          </a:bodyPr>
          <a:lstStyle/>
          <a:p>
            <a:pPr algn="ctr" rtl="0">
              <a:spcBef>
                <a:spcPct val="50000"/>
              </a:spcBef>
              <a:defRPr/>
            </a:pPr>
            <a:r>
              <a:rPr lang="en-US" sz="4000" b="1" dirty="0">
                <a:solidFill>
                  <a:schemeClr val="accent2"/>
                </a:solidFill>
                <a:effectLst>
                  <a:outerShdw blurRad="38100" dist="38100" dir="2700000" algn="tl">
                    <a:srgbClr val="000000"/>
                  </a:outerShdw>
                </a:effectLst>
                <a:latin typeface="Times New Roman" pitchFamily="26" charset="0"/>
                <a:cs typeface="Compset" pitchFamily="10" charset="-78"/>
              </a:rPr>
              <a:t>Take-over &amp; Restructuring</a:t>
            </a:r>
          </a:p>
        </p:txBody>
      </p:sp>
      <p:sp>
        <p:nvSpPr>
          <p:cNvPr id="6" name="Rectangle 5"/>
          <p:cNvSpPr/>
          <p:nvPr/>
        </p:nvSpPr>
        <p:spPr bwMode="auto">
          <a:xfrm>
            <a:off x="533400" y="152400"/>
            <a:ext cx="36576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8" name="Picture 7" descr="mergers.jpg"/>
          <p:cNvPicPr>
            <a:picLocks noChangeAspect="1"/>
          </p:cNvPicPr>
          <p:nvPr/>
        </p:nvPicPr>
        <p:blipFill>
          <a:blip r:embed="rId3" cstate="print"/>
          <a:stretch>
            <a:fillRect/>
          </a:stretch>
        </p:blipFill>
        <p:spPr>
          <a:xfrm>
            <a:off x="304800" y="3352800"/>
            <a:ext cx="3590925" cy="2838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cs typeface="B Titr" pitchFamily="2" charset="-78"/>
              </a:rPr>
              <a:t>استراتژی تصاحب در مقابل رشد ارگانیک</a:t>
            </a:r>
          </a:p>
        </p:txBody>
      </p:sp>
      <p:sp>
        <p:nvSpPr>
          <p:cNvPr id="3" name="Content Placeholder 2"/>
          <p:cNvSpPr>
            <a:spLocks noGrp="1"/>
          </p:cNvSpPr>
          <p:nvPr>
            <p:ph idx="1"/>
          </p:nvPr>
        </p:nvSpPr>
        <p:spPr>
          <a:scene3d>
            <a:camera prst="orthographicFront"/>
            <a:lightRig rig="threePt" dir="t"/>
          </a:scene3d>
          <a:sp3d>
            <a:bevelT prst="relaxedInset"/>
          </a:sp3d>
        </p:spPr>
        <p:txBody>
          <a:bodyPr/>
          <a:lstStyle/>
          <a:p>
            <a:pPr lvl="0"/>
            <a:endParaRPr lang="fa-IR" dirty="0"/>
          </a:p>
          <a:p>
            <a:pPr>
              <a:buNone/>
            </a:pPr>
            <a:endParaRPr lang="fa-IR" dirty="0"/>
          </a:p>
        </p:txBody>
      </p:sp>
      <p:grpSp>
        <p:nvGrpSpPr>
          <p:cNvPr id="4" name="Diagram group"/>
          <p:cNvGrpSpPr/>
          <p:nvPr/>
        </p:nvGrpSpPr>
        <p:grpSpPr>
          <a:xfrm>
            <a:off x="5400958" y="2301419"/>
            <a:ext cx="2981042" cy="2981042"/>
            <a:chOff x="5198502" y="603454"/>
            <a:chExt cx="2981042" cy="2981042"/>
          </a:xfrm>
          <a:scene3d>
            <a:camera prst="perspectiveLeft" zoom="91000"/>
            <a:lightRig rig="threePt" dir="t">
              <a:rot lat="0" lon="0" rev="20640000"/>
            </a:lightRig>
          </a:scene3d>
        </p:grpSpPr>
        <p:grpSp>
          <p:nvGrpSpPr>
            <p:cNvPr id="5" name="Group 4"/>
            <p:cNvGrpSpPr/>
            <p:nvPr/>
          </p:nvGrpSpPr>
          <p:grpSpPr>
            <a:xfrm>
              <a:off x="5198502" y="603454"/>
              <a:ext cx="2981042" cy="2981042"/>
              <a:chOff x="5198502" y="603454"/>
              <a:chExt cx="2981042" cy="2981042"/>
            </a:xfrm>
          </p:grpSpPr>
          <p:sp>
            <p:nvSpPr>
              <p:cNvPr id="6" name="Oval 5"/>
              <p:cNvSpPr/>
              <p:nvPr/>
            </p:nvSpPr>
            <p:spPr>
              <a:xfrm>
                <a:off x="5198502" y="603454"/>
                <a:ext cx="2981042" cy="2981042"/>
              </a:xfrm>
              <a:prstGeom prst="ellipse">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9067202"/>
                  <a:satOff val="5236"/>
                  <a:lumOff val="-9607"/>
                  <a:alphaOff val="0"/>
                </a:schemeClr>
              </a:fillRef>
              <a:effectRef idx="1">
                <a:schemeClr val="accent2">
                  <a:hueOff val="-9067202"/>
                  <a:satOff val="5236"/>
                  <a:lumOff val="-9607"/>
                  <a:alphaOff val="0"/>
                </a:schemeClr>
              </a:effectRef>
              <a:fontRef idx="minor">
                <a:schemeClr val="dk1"/>
              </a:fontRef>
            </p:style>
          </p:sp>
          <p:sp>
            <p:nvSpPr>
              <p:cNvPr id="7" name="Oval 4"/>
              <p:cNvSpPr/>
              <p:nvPr/>
            </p:nvSpPr>
            <p:spPr>
              <a:xfrm>
                <a:off x="5635066" y="1040017"/>
                <a:ext cx="2107914" cy="21079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dirty="0">
                    <a:cs typeface="B Zar" pitchFamily="2" charset="-78"/>
                  </a:rPr>
                  <a:t>ارزش فعلی خالص رشد ارگانیک</a:t>
                </a:r>
              </a:p>
            </p:txBody>
          </p:sp>
        </p:grpSp>
      </p:grpSp>
      <p:grpSp>
        <p:nvGrpSpPr>
          <p:cNvPr id="8" name="Diagram group"/>
          <p:cNvGrpSpPr/>
          <p:nvPr/>
        </p:nvGrpSpPr>
        <p:grpSpPr>
          <a:xfrm>
            <a:off x="685800" y="2377619"/>
            <a:ext cx="2981042" cy="2981042"/>
            <a:chOff x="4334" y="603454"/>
            <a:chExt cx="2981042" cy="2981042"/>
          </a:xfrm>
          <a:scene3d>
            <a:camera prst="perspectiveLeft" zoom="91000"/>
            <a:lightRig rig="threePt" dir="t">
              <a:rot lat="0" lon="0" rev="20640000"/>
            </a:lightRig>
          </a:scene3d>
        </p:grpSpPr>
        <p:grpSp>
          <p:nvGrpSpPr>
            <p:cNvPr id="9" name="Group 8"/>
            <p:cNvGrpSpPr/>
            <p:nvPr/>
          </p:nvGrpSpPr>
          <p:grpSpPr>
            <a:xfrm>
              <a:off x="4334" y="603454"/>
              <a:ext cx="2981042" cy="2981042"/>
              <a:chOff x="4334" y="603454"/>
              <a:chExt cx="2981042" cy="2981042"/>
            </a:xfrm>
          </p:grpSpPr>
          <p:sp>
            <p:nvSpPr>
              <p:cNvPr id="10" name="Oval 9"/>
              <p:cNvSpPr/>
              <p:nvPr/>
            </p:nvSpPr>
            <p:spPr>
              <a:xfrm>
                <a:off x="4334" y="603454"/>
                <a:ext cx="2981042" cy="2981042"/>
              </a:xfrm>
              <a:prstGeom prst="ellipse">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Oval 4"/>
              <p:cNvSpPr/>
              <p:nvPr/>
            </p:nvSpPr>
            <p:spPr>
              <a:xfrm>
                <a:off x="440898" y="1040017"/>
                <a:ext cx="2107914" cy="21079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a:cs typeface="B Zar" pitchFamily="2" charset="-78"/>
                  </a:rPr>
                  <a:t>ارزش فعلی </a:t>
                </a:r>
                <a:r>
                  <a:rPr lang="fa-IR" sz="3200" dirty="0">
                    <a:cs typeface="B Zar" pitchFamily="2" charset="-78"/>
                  </a:rPr>
                  <a:t>خالص </a:t>
                </a:r>
                <a:r>
                  <a:rPr lang="fa-IR" sz="3200" kern="1200" dirty="0">
                    <a:cs typeface="B Zar" pitchFamily="2" charset="-78"/>
                  </a:rPr>
                  <a:t>ادغام</a:t>
                </a:r>
              </a:p>
            </p:txBody>
          </p:sp>
        </p:grpSp>
      </p:grpSp>
      <p:sp>
        <p:nvSpPr>
          <p:cNvPr id="12" name="Equal 11"/>
          <p:cNvSpPr/>
          <p:nvPr/>
        </p:nvSpPr>
        <p:spPr>
          <a:xfrm>
            <a:off x="3886200" y="2971800"/>
            <a:ext cx="1295400" cy="1295400"/>
          </a:xfrm>
          <a:prstGeom prst="mathEqual">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tx1"/>
              </a:solidFill>
            </a:endParaRPr>
          </a:p>
        </p:txBody>
      </p:sp>
      <p:sp>
        <p:nvSpPr>
          <p:cNvPr id="13" name="L-Shape 12"/>
          <p:cNvSpPr/>
          <p:nvPr/>
        </p:nvSpPr>
        <p:spPr>
          <a:xfrm rot="3106888">
            <a:off x="4240611" y="3211566"/>
            <a:ext cx="1295400" cy="1143000"/>
          </a:xfrm>
          <a:prstGeom prst="corner">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14" name="L-Shape 13"/>
          <p:cNvSpPr/>
          <p:nvPr/>
        </p:nvSpPr>
        <p:spPr>
          <a:xfrm rot="13721807">
            <a:off x="3638136" y="3212915"/>
            <a:ext cx="1295400" cy="1143000"/>
          </a:xfrm>
          <a:prstGeom prst="corner">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15" name="Rectangle 14"/>
          <p:cNvSpPr/>
          <p:nvPr/>
        </p:nvSpPr>
        <p:spPr>
          <a:xfrm>
            <a:off x="3200400" y="1691819"/>
            <a:ext cx="2820133"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0" b="1" dirty="0">
                <a:ln w="11430"/>
                <a:solidFill>
                  <a:schemeClr val="accent1">
                    <a:lumMod val="40000"/>
                    <a:lumOff val="60000"/>
                  </a:schemeClr>
                </a:solidFill>
                <a:effectLst>
                  <a:outerShdw blurRad="50800" dist="39000" dir="5460000" algn="tl">
                    <a:srgbClr val="000000">
                      <a:alpha val="38000"/>
                    </a:srgbClr>
                  </a:outerShdw>
                </a:effectLst>
              </a:rPr>
              <a:t>?</a:t>
            </a:r>
            <a:endParaRPr lang="fa-IR" sz="30000" b="1" dirty="0">
              <a:ln w="11430"/>
              <a:solidFill>
                <a:schemeClr val="accent1">
                  <a:lumMod val="40000"/>
                  <a:lumOff val="60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70" decel="100000"/>
                                        <p:tgtEl>
                                          <p:spTgt spid="12"/>
                                        </p:tgtEl>
                                      </p:cBhvr>
                                    </p:animEffect>
                                    <p:animScale>
                                      <p:cBhvr>
                                        <p:cTn id="20" dur="770" decel="100000"/>
                                        <p:tgtEl>
                                          <p:spTgt spid="12"/>
                                        </p:tgtEl>
                                      </p:cBhvr>
                                      <p:from x="10000" y="10000"/>
                                      <p:to x="200000" y="450000"/>
                                    </p:animScale>
                                    <p:animScale>
                                      <p:cBhvr>
                                        <p:cTn id="21" dur="1230" accel="100000" fill="hold">
                                          <p:stCondLst>
                                            <p:cond delay="770"/>
                                          </p:stCondLst>
                                        </p:cTn>
                                        <p:tgtEl>
                                          <p:spTgt spid="12"/>
                                        </p:tgtEl>
                                      </p:cBhvr>
                                      <p:from x="200000" y="450000"/>
                                      <p:to x="100000" y="100000"/>
                                    </p:animScale>
                                    <p:set>
                                      <p:cBhvr>
                                        <p:cTn id="22" dur="770" fill="hold"/>
                                        <p:tgtEl>
                                          <p:spTgt spid="12"/>
                                        </p:tgtEl>
                                        <p:attrNameLst>
                                          <p:attrName>ppt_x</p:attrName>
                                        </p:attrNameLst>
                                      </p:cBhvr>
                                      <p:to>
                                        <p:strVal val="(0.5)"/>
                                      </p:to>
                                    </p:set>
                                    <p:anim from="(0.5)" to="(#ppt_x)" calcmode="lin" valueType="num">
                                      <p:cBhvr>
                                        <p:cTn id="23" dur="1230" accel="100000" fill="hold">
                                          <p:stCondLst>
                                            <p:cond delay="770"/>
                                          </p:stCondLst>
                                        </p:cTn>
                                        <p:tgtEl>
                                          <p:spTgt spid="12"/>
                                        </p:tgtEl>
                                        <p:attrNameLst>
                                          <p:attrName>ppt_x</p:attrName>
                                        </p:attrNameLst>
                                      </p:cBhvr>
                                    </p:anim>
                                    <p:set>
                                      <p:cBhvr>
                                        <p:cTn id="24" dur="770" fill="hold"/>
                                        <p:tgtEl>
                                          <p:spTgt spid="12"/>
                                        </p:tgtEl>
                                        <p:attrNameLst>
                                          <p:attrName>ppt_y</p:attrName>
                                        </p:attrNameLst>
                                      </p:cBhvr>
                                      <p:to>
                                        <p:strVal val="(#ppt_y+0.4)"/>
                                      </p:to>
                                    </p:set>
                                    <p:anim from="(#ppt_y+0.4)" to="(#ppt_y)" calcmode="lin" valueType="num">
                                      <p:cBhvr>
                                        <p:cTn id="25" dur="1230" accel="100000" fill="hold">
                                          <p:stCondLst>
                                            <p:cond delay="770"/>
                                          </p:stCondLst>
                                        </p:cTn>
                                        <p:tgtEl>
                                          <p:spTgt spid="12"/>
                                        </p:tgtEl>
                                        <p:attrNameLst>
                                          <p:attrName>ppt_y</p:attrName>
                                        </p:attrNameLst>
                                      </p:cBhvr>
                                    </p:anim>
                                  </p:childTnLst>
                                </p:cTn>
                              </p:par>
                            </p:childTnLst>
                          </p:cTn>
                        </p:par>
                        <p:par>
                          <p:cTn id="26" fill="hold">
                            <p:stCondLst>
                              <p:cond delay="4000"/>
                            </p:stCondLst>
                            <p:childTnLst>
                              <p:par>
                                <p:cTn id="27" presetID="23" presetClass="exit" presetSubtype="32" fill="hold" grpId="1" nodeType="afterEffect">
                                  <p:stCondLst>
                                    <p:cond delay="0"/>
                                  </p:stCondLst>
                                  <p:childTnLst>
                                    <p:anim calcmode="lin" valueType="num">
                                      <p:cBhvr>
                                        <p:cTn id="28" dur="500"/>
                                        <p:tgtEl>
                                          <p:spTgt spid="12"/>
                                        </p:tgtEl>
                                        <p:attrNameLst>
                                          <p:attrName>ppt_w</p:attrName>
                                        </p:attrNameLst>
                                      </p:cBhvr>
                                      <p:tavLst>
                                        <p:tav tm="0">
                                          <p:val>
                                            <p:strVal val="ppt_w"/>
                                          </p:val>
                                        </p:tav>
                                        <p:tav tm="100000">
                                          <p:val>
                                            <p:fltVal val="0"/>
                                          </p:val>
                                        </p:tav>
                                      </p:tavLst>
                                    </p:anim>
                                    <p:anim calcmode="lin" valueType="num">
                                      <p:cBhvr>
                                        <p:cTn id="29" dur="500"/>
                                        <p:tgtEl>
                                          <p:spTgt spid="12"/>
                                        </p:tgtEl>
                                        <p:attrNameLst>
                                          <p:attrName>ppt_h</p:attrName>
                                        </p:attrNameLst>
                                      </p:cBhvr>
                                      <p:tavLst>
                                        <p:tav tm="0">
                                          <p:val>
                                            <p:strVal val="ppt_h"/>
                                          </p:val>
                                        </p:tav>
                                        <p:tav tm="100000">
                                          <p:val>
                                            <p:fltVal val="0"/>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4500"/>
                            </p:stCondLst>
                            <p:childTnLst>
                              <p:par>
                                <p:cTn id="32" presetID="6"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par>
                          <p:cTn id="35" fill="hold">
                            <p:stCondLst>
                              <p:cond delay="6500"/>
                            </p:stCondLst>
                            <p:childTnLst>
                              <p:par>
                                <p:cTn id="36" presetID="23" presetClass="exit" presetSubtype="32" fill="hold" grpId="1" nodeType="afterEffect">
                                  <p:stCondLst>
                                    <p:cond delay="0"/>
                                  </p:stCondLst>
                                  <p:childTnLst>
                                    <p:anim calcmode="lin" valueType="num">
                                      <p:cBhvr>
                                        <p:cTn id="37" dur="500"/>
                                        <p:tgtEl>
                                          <p:spTgt spid="14"/>
                                        </p:tgtEl>
                                        <p:attrNameLst>
                                          <p:attrName>ppt_w</p:attrName>
                                        </p:attrNameLst>
                                      </p:cBhvr>
                                      <p:tavLst>
                                        <p:tav tm="0">
                                          <p:val>
                                            <p:strVal val="ppt_w"/>
                                          </p:val>
                                        </p:tav>
                                        <p:tav tm="100000">
                                          <p:val>
                                            <p:fltVal val="0"/>
                                          </p:val>
                                        </p:tav>
                                      </p:tavLst>
                                    </p:anim>
                                    <p:anim calcmode="lin" valueType="num">
                                      <p:cBhvr>
                                        <p:cTn id="38" dur="500"/>
                                        <p:tgtEl>
                                          <p:spTgt spid="14"/>
                                        </p:tgtEl>
                                        <p:attrNameLst>
                                          <p:attrName>ppt_h</p:attrName>
                                        </p:attrNameLst>
                                      </p:cBhvr>
                                      <p:tavLst>
                                        <p:tav tm="0">
                                          <p:val>
                                            <p:strVal val="ppt_h"/>
                                          </p:val>
                                        </p:tav>
                                        <p:tav tm="100000">
                                          <p:val>
                                            <p:fltVal val="0"/>
                                          </p:val>
                                        </p:tav>
                                      </p:tavLst>
                                    </p:anim>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7000"/>
                            </p:stCondLst>
                            <p:childTnLst>
                              <p:par>
                                <p:cTn id="41" presetID="42"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23" presetClass="exit" presetSubtype="32" fill="hold" nodeType="afterEffect">
                                  <p:stCondLst>
                                    <p:cond delay="0"/>
                                  </p:stCondLst>
                                  <p:childTnLst>
                                    <p:anim calcmode="lin" valueType="num">
                                      <p:cBhvr>
                                        <p:cTn id="48" dur="500"/>
                                        <p:tgtEl>
                                          <p:spTgt spid="13"/>
                                        </p:tgtEl>
                                        <p:attrNameLst>
                                          <p:attrName>ppt_w</p:attrName>
                                        </p:attrNameLst>
                                      </p:cBhvr>
                                      <p:tavLst>
                                        <p:tav tm="0">
                                          <p:val>
                                            <p:strVal val="ppt_w"/>
                                          </p:val>
                                        </p:tav>
                                        <p:tav tm="100000">
                                          <p:val>
                                            <p:fltVal val="0"/>
                                          </p:val>
                                        </p:tav>
                                      </p:tavLst>
                                    </p:anim>
                                    <p:anim calcmode="lin" valueType="num">
                                      <p:cBhvr>
                                        <p:cTn id="49" dur="500"/>
                                        <p:tgtEl>
                                          <p:spTgt spid="13"/>
                                        </p:tgtEl>
                                        <p:attrNameLst>
                                          <p:attrName>ppt_h</p:attrName>
                                        </p:attrNameLst>
                                      </p:cBhvr>
                                      <p:tavLst>
                                        <p:tav tm="0">
                                          <p:val>
                                            <p:strVal val="ppt_h"/>
                                          </p:val>
                                        </p:tav>
                                        <p:tav tm="100000">
                                          <p:val>
                                            <p:fltVal val="0"/>
                                          </p:val>
                                        </p:tav>
                                      </p:tavLst>
                                    </p:anim>
                                    <p:set>
                                      <p:cBhvr>
                                        <p:cTn id="50" dur="1" fill="hold">
                                          <p:stCondLst>
                                            <p:cond delay="499"/>
                                          </p:stCondLst>
                                        </p:cTn>
                                        <p:tgtEl>
                                          <p:spTgt spid="13"/>
                                        </p:tgtEl>
                                        <p:attrNameLst>
                                          <p:attrName>style.visibility</p:attrName>
                                        </p:attrNameLst>
                                      </p:cBhvr>
                                      <p:to>
                                        <p:strVal val="hidden"/>
                                      </p:to>
                                    </p:set>
                                  </p:childTnLst>
                                </p:cTn>
                              </p:par>
                            </p:childTnLst>
                          </p:cTn>
                        </p:par>
                        <p:par>
                          <p:cTn id="51" fill="hold">
                            <p:stCondLst>
                              <p:cond delay="8500"/>
                            </p:stCondLst>
                            <p:childTnLst>
                              <p:par>
                                <p:cTn id="52" presetID="3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400" decel="100000"/>
                                        <p:tgtEl>
                                          <p:spTgt spid="15"/>
                                        </p:tgtEl>
                                      </p:cBhvr>
                                    </p:animEffect>
                                    <p:anim calcmode="lin" valueType="num">
                                      <p:cBhvr>
                                        <p:cTn id="55" dur="2400" decel="100000" fill="hold"/>
                                        <p:tgtEl>
                                          <p:spTgt spid="15"/>
                                        </p:tgtEl>
                                        <p:attrNameLst>
                                          <p:attrName>style.rotation</p:attrName>
                                        </p:attrNameLst>
                                      </p:cBhvr>
                                      <p:tavLst>
                                        <p:tav tm="0">
                                          <p:val>
                                            <p:fltVal val="-90"/>
                                          </p:val>
                                        </p:tav>
                                        <p:tav tm="100000">
                                          <p:val>
                                            <p:fltVal val="0"/>
                                          </p:val>
                                        </p:tav>
                                      </p:tavLst>
                                    </p:anim>
                                    <p:anim calcmode="lin" valueType="num">
                                      <p:cBhvr>
                                        <p:cTn id="56" dur="2400" decel="100000" fill="hold"/>
                                        <p:tgtEl>
                                          <p:spTgt spid="15"/>
                                        </p:tgtEl>
                                        <p:attrNameLst>
                                          <p:attrName>ppt_x</p:attrName>
                                        </p:attrNameLst>
                                      </p:cBhvr>
                                      <p:tavLst>
                                        <p:tav tm="0">
                                          <p:val>
                                            <p:strVal val="#ppt_x+0.4"/>
                                          </p:val>
                                        </p:tav>
                                        <p:tav tm="100000">
                                          <p:val>
                                            <p:strVal val="#ppt_x-0.05"/>
                                          </p:val>
                                        </p:tav>
                                      </p:tavLst>
                                    </p:anim>
                                    <p:anim calcmode="lin" valueType="num">
                                      <p:cBhvr>
                                        <p:cTn id="57" dur="2400" decel="100000" fill="hold"/>
                                        <p:tgtEl>
                                          <p:spTgt spid="15"/>
                                        </p:tgtEl>
                                        <p:attrNameLst>
                                          <p:attrName>ppt_y</p:attrName>
                                        </p:attrNameLst>
                                      </p:cBhvr>
                                      <p:tavLst>
                                        <p:tav tm="0">
                                          <p:val>
                                            <p:strVal val="#ppt_y-0.4"/>
                                          </p:val>
                                        </p:tav>
                                        <p:tav tm="100000">
                                          <p:val>
                                            <p:strVal val="#ppt_y+0.1"/>
                                          </p:val>
                                        </p:tav>
                                      </p:tavLst>
                                    </p:anim>
                                    <p:anim calcmode="lin" valueType="num">
                                      <p:cBhvr>
                                        <p:cTn id="58" dur="600" accel="100000" fill="hold">
                                          <p:stCondLst>
                                            <p:cond delay="2400"/>
                                          </p:stCondLst>
                                        </p:cTn>
                                        <p:tgtEl>
                                          <p:spTgt spid="15"/>
                                        </p:tgtEl>
                                        <p:attrNameLst>
                                          <p:attrName>ppt_x</p:attrName>
                                        </p:attrNameLst>
                                      </p:cBhvr>
                                      <p:tavLst>
                                        <p:tav tm="0">
                                          <p:val>
                                            <p:strVal val="#ppt_x-0.05"/>
                                          </p:val>
                                        </p:tav>
                                        <p:tav tm="100000">
                                          <p:val>
                                            <p:strVal val="#ppt_x"/>
                                          </p:val>
                                        </p:tav>
                                      </p:tavLst>
                                    </p:anim>
                                    <p:anim calcmode="lin" valueType="num">
                                      <p:cBhvr>
                                        <p:cTn id="59" dur="600" accel="100000" fill="hold">
                                          <p:stCondLst>
                                            <p:cond delay="24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P spid="14" grpId="1"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err="1">
                <a:latin typeface="+mn-lt"/>
                <a:ea typeface="+mn-ea"/>
              </a:rPr>
              <a:t>نحوه‌ی</a:t>
            </a:r>
            <a:r>
              <a:rPr lang="fa-IR" dirty="0">
                <a:latin typeface="+mn-lt"/>
                <a:ea typeface="+mn-ea"/>
              </a:rPr>
              <a:t> خرید</a:t>
            </a:r>
            <a:endParaRPr lang="en-US" dirty="0">
              <a:latin typeface="+mn-lt"/>
              <a:ea typeface="+mn-ea"/>
            </a:endParaRPr>
          </a:p>
        </p:txBody>
      </p:sp>
      <p:graphicFrame>
        <p:nvGraphicFramePr>
          <p:cNvPr id="7" name="Content Placeholder 6"/>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graphicEl>
                                              <a:dgm id="{852E4189-3097-45B6-85FF-E1A5BAD00C0F}"/>
                                            </p:graphicEl>
                                          </p:spTgt>
                                        </p:tgtEl>
                                        <p:attrNameLst>
                                          <p:attrName>style.visibility</p:attrName>
                                        </p:attrNameLst>
                                      </p:cBhvr>
                                      <p:to>
                                        <p:strVal val="visible"/>
                                      </p:to>
                                    </p:set>
                                    <p:animEffect transition="in" filter="fade">
                                      <p:cBhvr>
                                        <p:cTn id="11" dur="1000"/>
                                        <p:tgtEl>
                                          <p:spTgt spid="7">
                                            <p:graphicEl>
                                              <a:dgm id="{852E4189-3097-45B6-85FF-E1A5BAD00C0F}"/>
                                            </p:graphicEl>
                                          </p:spTgt>
                                        </p:tgtEl>
                                      </p:cBhvr>
                                    </p:animEffect>
                                    <p:anim calcmode="lin" valueType="num">
                                      <p:cBhvr>
                                        <p:cTn id="12" dur="1000" fill="hold"/>
                                        <p:tgtEl>
                                          <p:spTgt spid="7">
                                            <p:graphicEl>
                                              <a:dgm id="{852E4189-3097-45B6-85FF-E1A5BAD00C0F}"/>
                                            </p:graphicEl>
                                          </p:spTgt>
                                        </p:tgtEl>
                                        <p:attrNameLst>
                                          <p:attrName>ppt_x</p:attrName>
                                        </p:attrNameLst>
                                      </p:cBhvr>
                                      <p:tavLst>
                                        <p:tav tm="0">
                                          <p:val>
                                            <p:strVal val="#ppt_x"/>
                                          </p:val>
                                        </p:tav>
                                        <p:tav tm="100000">
                                          <p:val>
                                            <p:strVal val="#ppt_x"/>
                                          </p:val>
                                        </p:tav>
                                      </p:tavLst>
                                    </p:anim>
                                    <p:anim calcmode="lin" valueType="num">
                                      <p:cBhvr>
                                        <p:cTn id="13" dur="1000" fill="hold"/>
                                        <p:tgtEl>
                                          <p:spTgt spid="7">
                                            <p:graphicEl>
                                              <a:dgm id="{852E4189-3097-45B6-85FF-E1A5BAD00C0F}"/>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graphicEl>
                                              <a:dgm id="{44825716-050F-4F83-86A7-F7A4856198CE}"/>
                                            </p:graphicEl>
                                          </p:spTgt>
                                        </p:tgtEl>
                                        <p:attrNameLst>
                                          <p:attrName>style.visibility</p:attrName>
                                        </p:attrNameLst>
                                      </p:cBhvr>
                                      <p:to>
                                        <p:strVal val="visible"/>
                                      </p:to>
                                    </p:set>
                                    <p:animEffect transition="in" filter="fade">
                                      <p:cBhvr>
                                        <p:cTn id="17" dur="1000"/>
                                        <p:tgtEl>
                                          <p:spTgt spid="7">
                                            <p:graphicEl>
                                              <a:dgm id="{44825716-050F-4F83-86A7-F7A4856198CE}"/>
                                            </p:graphicEl>
                                          </p:spTgt>
                                        </p:tgtEl>
                                      </p:cBhvr>
                                    </p:animEffect>
                                    <p:anim calcmode="lin" valueType="num">
                                      <p:cBhvr>
                                        <p:cTn id="18" dur="1000" fill="hold"/>
                                        <p:tgtEl>
                                          <p:spTgt spid="7">
                                            <p:graphicEl>
                                              <a:dgm id="{44825716-050F-4F83-86A7-F7A4856198CE}"/>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44825716-050F-4F83-86A7-F7A4856198CE}"/>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
                                            <p:graphicEl>
                                              <a:dgm id="{A04D3E6D-E602-448C-A4A4-9DDC9D7CC800}"/>
                                            </p:graphicEl>
                                          </p:spTgt>
                                        </p:tgtEl>
                                        <p:attrNameLst>
                                          <p:attrName>style.visibility</p:attrName>
                                        </p:attrNameLst>
                                      </p:cBhvr>
                                      <p:to>
                                        <p:strVal val="visible"/>
                                      </p:to>
                                    </p:set>
                                    <p:animEffect transition="in" filter="fade">
                                      <p:cBhvr>
                                        <p:cTn id="23" dur="1000"/>
                                        <p:tgtEl>
                                          <p:spTgt spid="7">
                                            <p:graphicEl>
                                              <a:dgm id="{A04D3E6D-E602-448C-A4A4-9DDC9D7CC800}"/>
                                            </p:graphicEl>
                                          </p:spTgt>
                                        </p:tgtEl>
                                      </p:cBhvr>
                                    </p:animEffect>
                                    <p:anim calcmode="lin" valueType="num">
                                      <p:cBhvr>
                                        <p:cTn id="24" dur="1000" fill="hold"/>
                                        <p:tgtEl>
                                          <p:spTgt spid="7">
                                            <p:graphicEl>
                                              <a:dgm id="{A04D3E6D-E602-448C-A4A4-9DDC9D7CC800}"/>
                                            </p:graphicEl>
                                          </p:spTgt>
                                        </p:tgtEl>
                                        <p:attrNameLst>
                                          <p:attrName>ppt_x</p:attrName>
                                        </p:attrNameLst>
                                      </p:cBhvr>
                                      <p:tavLst>
                                        <p:tav tm="0">
                                          <p:val>
                                            <p:strVal val="#ppt_x"/>
                                          </p:val>
                                        </p:tav>
                                        <p:tav tm="100000">
                                          <p:val>
                                            <p:strVal val="#ppt_x"/>
                                          </p:val>
                                        </p:tav>
                                      </p:tavLst>
                                    </p:anim>
                                    <p:anim calcmode="lin" valueType="num">
                                      <p:cBhvr>
                                        <p:cTn id="25" dur="1000" fill="hold"/>
                                        <p:tgtEl>
                                          <p:spTgt spid="7">
                                            <p:graphicEl>
                                              <a:dgm id="{A04D3E6D-E602-448C-A4A4-9DDC9D7CC800}"/>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7">
                                            <p:graphicEl>
                                              <a:dgm id="{CC8384AD-E8A7-4E18-9FF8-A0A1CC7EA423}"/>
                                            </p:graphicEl>
                                          </p:spTgt>
                                        </p:tgtEl>
                                        <p:attrNameLst>
                                          <p:attrName>style.visibility</p:attrName>
                                        </p:attrNameLst>
                                      </p:cBhvr>
                                      <p:to>
                                        <p:strVal val="visible"/>
                                      </p:to>
                                    </p:set>
                                    <p:animEffect transition="in" filter="fade">
                                      <p:cBhvr>
                                        <p:cTn id="29" dur="1000"/>
                                        <p:tgtEl>
                                          <p:spTgt spid="7">
                                            <p:graphicEl>
                                              <a:dgm id="{CC8384AD-E8A7-4E18-9FF8-A0A1CC7EA423}"/>
                                            </p:graphicEl>
                                          </p:spTgt>
                                        </p:tgtEl>
                                      </p:cBhvr>
                                    </p:animEffect>
                                    <p:anim calcmode="lin" valueType="num">
                                      <p:cBhvr>
                                        <p:cTn id="30" dur="1000" fill="hold"/>
                                        <p:tgtEl>
                                          <p:spTgt spid="7">
                                            <p:graphicEl>
                                              <a:dgm id="{CC8384AD-E8A7-4E18-9FF8-A0A1CC7EA423}"/>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CC8384AD-E8A7-4E18-9FF8-A0A1CC7EA42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SA" dirty="0">
                <a:latin typeface="+mn-lt"/>
                <a:ea typeface="+mn-ea"/>
                <a:cs typeface="+mn-cs"/>
              </a:rPr>
              <a:t>پرداخت نقدی در مقابل </a:t>
            </a:r>
            <a:r>
              <a:rPr lang="fa-IR" dirty="0" err="1">
                <a:latin typeface="+mn-lt"/>
                <a:ea typeface="+mn-ea"/>
                <a:cs typeface="+mn-cs"/>
              </a:rPr>
              <a:t>معاوضه‌ی</a:t>
            </a:r>
            <a:r>
              <a:rPr lang="fa-IR" dirty="0">
                <a:latin typeface="+mn-lt"/>
                <a:ea typeface="+mn-ea"/>
                <a:cs typeface="+mn-cs"/>
              </a:rPr>
              <a:t> سهام</a:t>
            </a:r>
            <a:endParaRPr lang="en-US" dirty="0">
              <a:latin typeface="+mn-lt"/>
              <a:ea typeface="+mn-ea"/>
              <a:cs typeface="+mn-cs"/>
            </a:endParaRPr>
          </a:p>
        </p:txBody>
      </p:sp>
      <p:graphicFrame>
        <p:nvGraphicFramePr>
          <p:cNvPr id="4" name="Content Placeholder 3"/>
          <p:cNvGraphicFramePr>
            <a:graphicFrameLocks noGrp="1"/>
          </p:cNvGraphicFramePr>
          <p:nvPr>
            <p:ph idx="1"/>
          </p:nvPr>
        </p:nvGraphicFramePr>
        <p:xfrm>
          <a:off x="685800" y="14763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3" presetClass="entr" presetSubtype="0" fill="hold" grpId="0" nodeType="afterEffect">
                                  <p:stCondLst>
                                    <p:cond delay="0"/>
                                  </p:stCondLst>
                                  <p:childTnLst>
                                    <p:set>
                                      <p:cBhvr>
                                        <p:cTn id="10" dur="1" fill="hold">
                                          <p:stCondLst>
                                            <p:cond delay="0"/>
                                          </p:stCondLst>
                                        </p:cTn>
                                        <p:tgtEl>
                                          <p:spTgt spid="4">
                                            <p:graphicEl>
                                              <a:dgm id="{7580B710-34E4-495E-B80B-F03C48581005}"/>
                                            </p:graphicEl>
                                          </p:spTgt>
                                        </p:tgtEl>
                                        <p:attrNameLst>
                                          <p:attrName>style.visibility</p:attrName>
                                        </p:attrNameLst>
                                      </p:cBhvr>
                                      <p:to>
                                        <p:strVal val="visible"/>
                                      </p:to>
                                    </p:set>
                                    <p:animEffect transition="in" filter="fade">
                                      <p:cBhvr>
                                        <p:cTn id="11" dur="100"/>
                                        <p:tgtEl>
                                          <p:spTgt spid="4">
                                            <p:graphicEl>
                                              <a:dgm id="{7580B710-34E4-495E-B80B-F03C48581005}"/>
                                            </p:graphicEl>
                                          </p:spTgt>
                                        </p:tgtEl>
                                      </p:cBhvr>
                                    </p:animEffect>
                                    <p:anim calcmode="lin" valueType="num">
                                      <p:cBhvr>
                                        <p:cTn id="12" dur="400" fill="hold"/>
                                        <p:tgtEl>
                                          <p:spTgt spid="4">
                                            <p:graphicEl>
                                              <a:dgm id="{7580B710-34E4-495E-B80B-F03C48581005}"/>
                                            </p:graphicEl>
                                          </p:spTgt>
                                        </p:tgtEl>
                                        <p:attrNameLst>
                                          <p:attrName>ppt_x</p:attrName>
                                        </p:attrNameLst>
                                      </p:cBhvr>
                                      <p:tavLst>
                                        <p:tav tm="0">
                                          <p:val>
                                            <p:strVal val="#ppt_x"/>
                                          </p:val>
                                        </p:tav>
                                        <p:tav tm="100000">
                                          <p:val>
                                            <p:strVal val="#ppt_x"/>
                                          </p:val>
                                        </p:tav>
                                      </p:tavLst>
                                    </p:anim>
                                    <p:anim calcmode="lin" valueType="num">
                                      <p:cBhvr>
                                        <p:cTn id="13" dur="400" fill="hold"/>
                                        <p:tgtEl>
                                          <p:spTgt spid="4">
                                            <p:graphicEl>
                                              <a:dgm id="{7580B710-34E4-495E-B80B-F03C48581005}"/>
                                            </p:graphicEl>
                                          </p:spTgt>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4">
                                            <p:graphicEl>
                                              <a:dgm id="{7580B710-34E4-495E-B80B-F03C4858100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4">
                                            <p:graphicEl>
                                              <a:dgm id="{7580B710-34E4-495E-B80B-F03C4858100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43" presetClass="entr" presetSubtype="0" fill="hold" grpId="0" nodeType="afterEffect">
                                  <p:stCondLst>
                                    <p:cond delay="0"/>
                                  </p:stCondLst>
                                  <p:childTnLst>
                                    <p:set>
                                      <p:cBhvr>
                                        <p:cTn id="18" dur="1" fill="hold">
                                          <p:stCondLst>
                                            <p:cond delay="0"/>
                                          </p:stCondLst>
                                        </p:cTn>
                                        <p:tgtEl>
                                          <p:spTgt spid="4">
                                            <p:graphicEl>
                                              <a:dgm id="{D6B5956C-BA12-4C1D-A598-017642F392D5}"/>
                                            </p:graphicEl>
                                          </p:spTgt>
                                        </p:tgtEl>
                                        <p:attrNameLst>
                                          <p:attrName>style.visibility</p:attrName>
                                        </p:attrNameLst>
                                      </p:cBhvr>
                                      <p:to>
                                        <p:strVal val="visible"/>
                                      </p:to>
                                    </p:set>
                                    <p:animEffect transition="in" filter="fade">
                                      <p:cBhvr>
                                        <p:cTn id="19" dur="100"/>
                                        <p:tgtEl>
                                          <p:spTgt spid="4">
                                            <p:graphicEl>
                                              <a:dgm id="{D6B5956C-BA12-4C1D-A598-017642F392D5}"/>
                                            </p:graphicEl>
                                          </p:spTgt>
                                        </p:tgtEl>
                                      </p:cBhvr>
                                    </p:animEffect>
                                    <p:anim calcmode="lin" valueType="num">
                                      <p:cBhvr>
                                        <p:cTn id="20" dur="400" fill="hold"/>
                                        <p:tgtEl>
                                          <p:spTgt spid="4">
                                            <p:graphicEl>
                                              <a:dgm id="{D6B5956C-BA12-4C1D-A598-017642F392D5}"/>
                                            </p:graphicEl>
                                          </p:spTgt>
                                        </p:tgtEl>
                                        <p:attrNameLst>
                                          <p:attrName>ppt_x</p:attrName>
                                        </p:attrNameLst>
                                      </p:cBhvr>
                                      <p:tavLst>
                                        <p:tav tm="0">
                                          <p:val>
                                            <p:strVal val="#ppt_x"/>
                                          </p:val>
                                        </p:tav>
                                        <p:tav tm="100000">
                                          <p:val>
                                            <p:strVal val="#ppt_x"/>
                                          </p:val>
                                        </p:tav>
                                      </p:tavLst>
                                    </p:anim>
                                    <p:anim calcmode="lin" valueType="num">
                                      <p:cBhvr>
                                        <p:cTn id="21" dur="400" fill="hold"/>
                                        <p:tgtEl>
                                          <p:spTgt spid="4">
                                            <p:graphicEl>
                                              <a:dgm id="{D6B5956C-BA12-4C1D-A598-017642F392D5}"/>
                                            </p:graphic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graphicEl>
                                              <a:dgm id="{D6B5956C-BA12-4C1D-A598-017642F392D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graphicEl>
                                              <a:dgm id="{D6B5956C-BA12-4C1D-A598-017642F392D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500"/>
                            </p:stCondLst>
                            <p:childTnLst>
                              <p:par>
                                <p:cTn id="25" presetID="43" presetClass="entr" presetSubtype="0" fill="hold" grpId="0" nodeType="afterEffect">
                                  <p:stCondLst>
                                    <p:cond delay="0"/>
                                  </p:stCondLst>
                                  <p:childTnLst>
                                    <p:set>
                                      <p:cBhvr>
                                        <p:cTn id="26" dur="1" fill="hold">
                                          <p:stCondLst>
                                            <p:cond delay="0"/>
                                          </p:stCondLst>
                                        </p:cTn>
                                        <p:tgtEl>
                                          <p:spTgt spid="4">
                                            <p:graphicEl>
                                              <a:dgm id="{20BAE09F-4D92-44B4-AAC8-0F4C8382DA69}"/>
                                            </p:graphicEl>
                                          </p:spTgt>
                                        </p:tgtEl>
                                        <p:attrNameLst>
                                          <p:attrName>style.visibility</p:attrName>
                                        </p:attrNameLst>
                                      </p:cBhvr>
                                      <p:to>
                                        <p:strVal val="visible"/>
                                      </p:to>
                                    </p:set>
                                    <p:animEffect transition="in" filter="fade">
                                      <p:cBhvr>
                                        <p:cTn id="27" dur="100"/>
                                        <p:tgtEl>
                                          <p:spTgt spid="4">
                                            <p:graphicEl>
                                              <a:dgm id="{20BAE09F-4D92-44B4-AAC8-0F4C8382DA69}"/>
                                            </p:graphicEl>
                                          </p:spTgt>
                                        </p:tgtEl>
                                      </p:cBhvr>
                                    </p:animEffect>
                                    <p:anim calcmode="lin" valueType="num">
                                      <p:cBhvr>
                                        <p:cTn id="28" dur="400" fill="hold"/>
                                        <p:tgtEl>
                                          <p:spTgt spid="4">
                                            <p:graphicEl>
                                              <a:dgm id="{20BAE09F-4D92-44B4-AAC8-0F4C8382DA69}"/>
                                            </p:graphicEl>
                                          </p:spTgt>
                                        </p:tgtEl>
                                        <p:attrNameLst>
                                          <p:attrName>ppt_x</p:attrName>
                                        </p:attrNameLst>
                                      </p:cBhvr>
                                      <p:tavLst>
                                        <p:tav tm="0">
                                          <p:val>
                                            <p:strVal val="#ppt_x"/>
                                          </p:val>
                                        </p:tav>
                                        <p:tav tm="100000">
                                          <p:val>
                                            <p:strVal val="#ppt_x"/>
                                          </p:val>
                                        </p:tav>
                                      </p:tavLst>
                                    </p:anim>
                                    <p:anim calcmode="lin" valueType="num">
                                      <p:cBhvr>
                                        <p:cTn id="29" dur="400" fill="hold"/>
                                        <p:tgtEl>
                                          <p:spTgt spid="4">
                                            <p:graphicEl>
                                              <a:dgm id="{20BAE09F-4D92-44B4-AAC8-0F4C8382DA69}"/>
                                            </p:graphic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4">
                                            <p:graphicEl>
                                              <a:dgm id="{20BAE09F-4D92-44B4-AAC8-0F4C8382DA6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4">
                                            <p:graphicEl>
                                              <a:dgm id="{20BAE09F-4D92-44B4-AAC8-0F4C8382DA6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p:stCondLst>
                              <p:cond delay="3500"/>
                            </p:stCondLst>
                            <p:childTnLst>
                              <p:par>
                                <p:cTn id="33" presetID="43" presetClass="entr" presetSubtype="0" fill="hold" grpId="0" nodeType="afterEffect">
                                  <p:stCondLst>
                                    <p:cond delay="0"/>
                                  </p:stCondLst>
                                  <p:childTnLst>
                                    <p:set>
                                      <p:cBhvr>
                                        <p:cTn id="34" dur="1" fill="hold">
                                          <p:stCondLst>
                                            <p:cond delay="0"/>
                                          </p:stCondLst>
                                        </p:cTn>
                                        <p:tgtEl>
                                          <p:spTgt spid="4">
                                            <p:graphicEl>
                                              <a:dgm id="{FFCAE778-3FAF-4236-9674-A867A851CCB4}"/>
                                            </p:graphicEl>
                                          </p:spTgt>
                                        </p:tgtEl>
                                        <p:attrNameLst>
                                          <p:attrName>style.visibility</p:attrName>
                                        </p:attrNameLst>
                                      </p:cBhvr>
                                      <p:to>
                                        <p:strVal val="visible"/>
                                      </p:to>
                                    </p:set>
                                    <p:animEffect transition="in" filter="fade">
                                      <p:cBhvr>
                                        <p:cTn id="35" dur="100"/>
                                        <p:tgtEl>
                                          <p:spTgt spid="4">
                                            <p:graphicEl>
                                              <a:dgm id="{FFCAE778-3FAF-4236-9674-A867A851CCB4}"/>
                                            </p:graphicEl>
                                          </p:spTgt>
                                        </p:tgtEl>
                                      </p:cBhvr>
                                    </p:animEffect>
                                    <p:anim calcmode="lin" valueType="num">
                                      <p:cBhvr>
                                        <p:cTn id="36" dur="400" fill="hold"/>
                                        <p:tgtEl>
                                          <p:spTgt spid="4">
                                            <p:graphicEl>
                                              <a:dgm id="{FFCAE778-3FAF-4236-9674-A867A851CCB4}"/>
                                            </p:graphicEl>
                                          </p:spTgt>
                                        </p:tgtEl>
                                        <p:attrNameLst>
                                          <p:attrName>ppt_x</p:attrName>
                                        </p:attrNameLst>
                                      </p:cBhvr>
                                      <p:tavLst>
                                        <p:tav tm="0">
                                          <p:val>
                                            <p:strVal val="#ppt_x"/>
                                          </p:val>
                                        </p:tav>
                                        <p:tav tm="100000">
                                          <p:val>
                                            <p:strVal val="#ppt_x"/>
                                          </p:val>
                                        </p:tav>
                                      </p:tavLst>
                                    </p:anim>
                                    <p:anim calcmode="lin" valueType="num">
                                      <p:cBhvr>
                                        <p:cTn id="37" dur="400" fill="hold"/>
                                        <p:tgtEl>
                                          <p:spTgt spid="4">
                                            <p:graphicEl>
                                              <a:dgm id="{FFCAE778-3FAF-4236-9674-A867A851CCB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4">
                                            <p:graphicEl>
                                              <a:dgm id="{FFCAE778-3FAF-4236-9674-A867A851CCB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4">
                                            <p:graphicEl>
                                              <a:dgm id="{FFCAE778-3FAF-4236-9674-A867A851CCB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uiExpand="1">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مثال </a:t>
            </a:r>
            <a:r>
              <a:rPr lang="ar-SA" dirty="0">
                <a:latin typeface="+mn-lt"/>
                <a:ea typeface="+mn-ea"/>
                <a:cs typeface="+mn-cs"/>
              </a:rPr>
              <a:t>پرداخت نقدی در مقابل </a:t>
            </a:r>
            <a:r>
              <a:rPr lang="fa-IR" dirty="0" err="1">
                <a:latin typeface="+mn-lt"/>
                <a:ea typeface="+mn-ea"/>
                <a:cs typeface="+mn-cs"/>
              </a:rPr>
              <a:t>معاوضه‌ی</a:t>
            </a:r>
            <a:r>
              <a:rPr lang="fa-IR" dirty="0">
                <a:latin typeface="+mn-lt"/>
                <a:ea typeface="+mn-ea"/>
                <a:cs typeface="+mn-cs"/>
              </a:rPr>
              <a:t> سهام</a:t>
            </a:r>
            <a:endParaRPr lang="en-US" dirty="0">
              <a:latin typeface="+mn-lt"/>
              <a:ea typeface="+mn-ea"/>
              <a:cs typeface="+mn-cs"/>
            </a:endParaRPr>
          </a:p>
        </p:txBody>
      </p:sp>
      <p:pic>
        <p:nvPicPr>
          <p:cNvPr id="4" name="Picture 3"/>
          <p:cNvPicPr/>
          <p:nvPr/>
        </p:nvPicPr>
        <p:blipFill>
          <a:blip r:embed="rId2" cstate="print"/>
          <a:srcRect/>
          <a:stretch>
            <a:fillRect/>
          </a:stretch>
        </p:blipFill>
        <p:spPr bwMode="auto">
          <a:xfrm>
            <a:off x="1676400" y="1447800"/>
            <a:ext cx="5943600" cy="451654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rPr>
              <a:t>فرآیند ادغام و </a:t>
            </a:r>
            <a:r>
              <a:rPr lang="fa-IR" dirty="0" err="1">
                <a:latin typeface="+mn-lt"/>
                <a:ea typeface="+mn-ea"/>
              </a:rPr>
              <a:t>قبضه‌ی</a:t>
            </a:r>
            <a:r>
              <a:rPr lang="fa-IR" dirty="0">
                <a:latin typeface="+mn-lt"/>
                <a:ea typeface="+mn-ea"/>
              </a:rPr>
              <a:t> مالکیت</a:t>
            </a:r>
            <a:endParaRPr lang="en-US" dirty="0">
              <a:latin typeface="+mn-lt"/>
              <a:ea typeface="+mn-ea"/>
            </a:endParaRPr>
          </a:p>
        </p:txBody>
      </p:sp>
      <p:graphicFrame>
        <p:nvGraphicFramePr>
          <p:cNvPr id="6" name="Content Placeholder 5"/>
          <p:cNvGraphicFramePr>
            <a:graphicFrameLocks noGrp="1"/>
          </p:cNvGraphicFramePr>
          <p:nvPr>
            <p:ph idx="1"/>
          </p:nvPr>
        </p:nvGraphicFramePr>
        <p:xfrm>
          <a:off x="685800" y="533401"/>
          <a:ext cx="7772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300"/>
                            </p:stCondLst>
                            <p:childTnLst>
                              <p:par>
                                <p:cTn id="11" presetID="30" presetClass="entr" presetSubtype="0" fill="hold" grpId="0" nodeType="afterEffect">
                                  <p:stCondLst>
                                    <p:cond delay="0"/>
                                  </p:stCondLst>
                                  <p:childTnLst>
                                    <p:set>
                                      <p:cBhvr>
                                        <p:cTn id="12" dur="1" fill="hold">
                                          <p:stCondLst>
                                            <p:cond delay="0"/>
                                          </p:stCondLst>
                                        </p:cTn>
                                        <p:tgtEl>
                                          <p:spTgt spid="6">
                                            <p:graphicEl>
                                              <a:dgm id="{C99DCB1A-A22D-4B59-AB0B-978B680308A3}"/>
                                            </p:graphicEl>
                                          </p:spTgt>
                                        </p:tgtEl>
                                        <p:attrNameLst>
                                          <p:attrName>style.visibility</p:attrName>
                                        </p:attrNameLst>
                                      </p:cBhvr>
                                      <p:to>
                                        <p:strVal val="visible"/>
                                      </p:to>
                                    </p:set>
                                    <p:animEffect transition="in" filter="fade">
                                      <p:cBhvr>
                                        <p:cTn id="13" dur="800" decel="100000"/>
                                        <p:tgtEl>
                                          <p:spTgt spid="6">
                                            <p:graphicEl>
                                              <a:dgm id="{C99DCB1A-A22D-4B59-AB0B-978B680308A3}"/>
                                            </p:graphicEl>
                                          </p:spTgt>
                                        </p:tgtEl>
                                      </p:cBhvr>
                                    </p:animEffect>
                                    <p:anim calcmode="lin" valueType="num">
                                      <p:cBhvr>
                                        <p:cTn id="14" dur="800" decel="100000" fill="hold"/>
                                        <p:tgtEl>
                                          <p:spTgt spid="6">
                                            <p:graphicEl>
                                              <a:dgm id="{C99DCB1A-A22D-4B59-AB0B-978B680308A3}"/>
                                            </p:graphicEl>
                                          </p:spTgt>
                                        </p:tgtEl>
                                        <p:attrNameLst>
                                          <p:attrName>style.rotation</p:attrName>
                                        </p:attrNameLst>
                                      </p:cBhvr>
                                      <p:tavLst>
                                        <p:tav tm="0">
                                          <p:val>
                                            <p:fltVal val="-90"/>
                                          </p:val>
                                        </p:tav>
                                        <p:tav tm="100000">
                                          <p:val>
                                            <p:fltVal val="0"/>
                                          </p:val>
                                        </p:tav>
                                      </p:tavLst>
                                    </p:anim>
                                    <p:anim calcmode="lin" valueType="num">
                                      <p:cBhvr>
                                        <p:cTn id="15" dur="800" decel="100000" fill="hold"/>
                                        <p:tgtEl>
                                          <p:spTgt spid="6">
                                            <p:graphicEl>
                                              <a:dgm id="{C99DCB1A-A22D-4B59-AB0B-978B680308A3}"/>
                                            </p:graphic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6">
                                            <p:graphicEl>
                                              <a:dgm id="{C99DCB1A-A22D-4B59-AB0B-978B680308A3}"/>
                                            </p:graphic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
                                            <p:graphicEl>
                                              <a:dgm id="{C99DCB1A-A22D-4B59-AB0B-978B680308A3}"/>
                                            </p:graphic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
                                            <p:graphicEl>
                                              <a:dgm id="{C99DCB1A-A22D-4B59-AB0B-978B680308A3}"/>
                                            </p:graphicEl>
                                          </p:spTgt>
                                        </p:tgtEl>
                                        <p:attrNameLst>
                                          <p:attrName>ppt_y</p:attrName>
                                        </p:attrNameLst>
                                      </p:cBhvr>
                                      <p:tavLst>
                                        <p:tav tm="0">
                                          <p:val>
                                            <p:strVal val="#ppt_y+0.1"/>
                                          </p:val>
                                        </p:tav>
                                        <p:tav tm="100000">
                                          <p:val>
                                            <p:strVal val="#ppt_y"/>
                                          </p:val>
                                        </p:tav>
                                      </p:tavLst>
                                    </p:anim>
                                  </p:childTnLst>
                                </p:cTn>
                              </p:par>
                            </p:childTnLst>
                          </p:cTn>
                        </p:par>
                        <p:par>
                          <p:cTn id="19" fill="hold">
                            <p:stCondLst>
                              <p:cond delay="4300"/>
                            </p:stCondLst>
                            <p:childTnLst>
                              <p:par>
                                <p:cTn id="20" presetID="30" presetClass="entr" presetSubtype="0" fill="hold" grpId="0" nodeType="afterEffect">
                                  <p:stCondLst>
                                    <p:cond delay="0"/>
                                  </p:stCondLst>
                                  <p:childTnLst>
                                    <p:set>
                                      <p:cBhvr>
                                        <p:cTn id="21" dur="1" fill="hold">
                                          <p:stCondLst>
                                            <p:cond delay="0"/>
                                          </p:stCondLst>
                                        </p:cTn>
                                        <p:tgtEl>
                                          <p:spTgt spid="6">
                                            <p:graphicEl>
                                              <a:dgm id="{3E0047AE-9853-4344-94DA-B8A96F635776}"/>
                                            </p:graphicEl>
                                          </p:spTgt>
                                        </p:tgtEl>
                                        <p:attrNameLst>
                                          <p:attrName>style.visibility</p:attrName>
                                        </p:attrNameLst>
                                      </p:cBhvr>
                                      <p:to>
                                        <p:strVal val="visible"/>
                                      </p:to>
                                    </p:set>
                                    <p:animEffect transition="in" filter="fade">
                                      <p:cBhvr>
                                        <p:cTn id="22" dur="800" decel="100000"/>
                                        <p:tgtEl>
                                          <p:spTgt spid="6">
                                            <p:graphicEl>
                                              <a:dgm id="{3E0047AE-9853-4344-94DA-B8A96F635776}"/>
                                            </p:graphicEl>
                                          </p:spTgt>
                                        </p:tgtEl>
                                      </p:cBhvr>
                                    </p:animEffect>
                                    <p:anim calcmode="lin" valueType="num">
                                      <p:cBhvr>
                                        <p:cTn id="23" dur="800" decel="100000" fill="hold"/>
                                        <p:tgtEl>
                                          <p:spTgt spid="6">
                                            <p:graphicEl>
                                              <a:dgm id="{3E0047AE-9853-4344-94DA-B8A96F635776}"/>
                                            </p:graphicEl>
                                          </p:spTgt>
                                        </p:tgtEl>
                                        <p:attrNameLst>
                                          <p:attrName>style.rotation</p:attrName>
                                        </p:attrNameLst>
                                      </p:cBhvr>
                                      <p:tavLst>
                                        <p:tav tm="0">
                                          <p:val>
                                            <p:fltVal val="-90"/>
                                          </p:val>
                                        </p:tav>
                                        <p:tav tm="100000">
                                          <p:val>
                                            <p:fltVal val="0"/>
                                          </p:val>
                                        </p:tav>
                                      </p:tavLst>
                                    </p:anim>
                                    <p:anim calcmode="lin" valueType="num">
                                      <p:cBhvr>
                                        <p:cTn id="24" dur="800" decel="100000" fill="hold"/>
                                        <p:tgtEl>
                                          <p:spTgt spid="6">
                                            <p:graphicEl>
                                              <a:dgm id="{3E0047AE-9853-4344-94DA-B8A96F635776}"/>
                                            </p:graphic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6">
                                            <p:graphicEl>
                                              <a:dgm id="{3E0047AE-9853-4344-94DA-B8A96F635776}"/>
                                            </p:graphic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graphicEl>
                                              <a:dgm id="{3E0047AE-9853-4344-94DA-B8A96F635776}"/>
                                            </p:graphic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graphicEl>
                                              <a:dgm id="{3E0047AE-9853-4344-94DA-B8A96F635776}"/>
                                            </p:graphicEl>
                                          </p:spTgt>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6">
                                            <p:graphicEl>
                                              <a:dgm id="{7AB2437D-B6E6-4C6A-A404-8B81D9BCE6C1}"/>
                                            </p:graphicEl>
                                          </p:spTgt>
                                        </p:tgtEl>
                                        <p:attrNameLst>
                                          <p:attrName>style.visibility</p:attrName>
                                        </p:attrNameLst>
                                      </p:cBhvr>
                                      <p:to>
                                        <p:strVal val="visible"/>
                                      </p:to>
                                    </p:set>
                                    <p:animEffect transition="in" filter="fade">
                                      <p:cBhvr>
                                        <p:cTn id="30" dur="800" decel="100000"/>
                                        <p:tgtEl>
                                          <p:spTgt spid="6">
                                            <p:graphicEl>
                                              <a:dgm id="{7AB2437D-B6E6-4C6A-A404-8B81D9BCE6C1}"/>
                                            </p:graphicEl>
                                          </p:spTgt>
                                        </p:tgtEl>
                                      </p:cBhvr>
                                    </p:animEffect>
                                    <p:anim calcmode="lin" valueType="num">
                                      <p:cBhvr>
                                        <p:cTn id="31" dur="800" decel="100000" fill="hold"/>
                                        <p:tgtEl>
                                          <p:spTgt spid="6">
                                            <p:graphicEl>
                                              <a:dgm id="{7AB2437D-B6E6-4C6A-A404-8B81D9BCE6C1}"/>
                                            </p:graphicEl>
                                          </p:spTgt>
                                        </p:tgtEl>
                                        <p:attrNameLst>
                                          <p:attrName>style.rotation</p:attrName>
                                        </p:attrNameLst>
                                      </p:cBhvr>
                                      <p:tavLst>
                                        <p:tav tm="0">
                                          <p:val>
                                            <p:fltVal val="-90"/>
                                          </p:val>
                                        </p:tav>
                                        <p:tav tm="100000">
                                          <p:val>
                                            <p:fltVal val="0"/>
                                          </p:val>
                                        </p:tav>
                                      </p:tavLst>
                                    </p:anim>
                                    <p:anim calcmode="lin" valueType="num">
                                      <p:cBhvr>
                                        <p:cTn id="32" dur="800" decel="100000" fill="hold"/>
                                        <p:tgtEl>
                                          <p:spTgt spid="6">
                                            <p:graphicEl>
                                              <a:dgm id="{7AB2437D-B6E6-4C6A-A404-8B81D9BCE6C1}"/>
                                            </p:graphic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6">
                                            <p:graphicEl>
                                              <a:dgm id="{7AB2437D-B6E6-4C6A-A404-8B81D9BCE6C1}"/>
                                            </p:graphic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
                                            <p:graphicEl>
                                              <a:dgm id="{7AB2437D-B6E6-4C6A-A404-8B81D9BCE6C1}"/>
                                            </p:graphic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
                                            <p:graphicEl>
                                              <a:dgm id="{7AB2437D-B6E6-4C6A-A404-8B81D9BCE6C1}"/>
                                            </p:graphicEl>
                                          </p:spTgt>
                                        </p:tgtEl>
                                        <p:attrNameLst>
                                          <p:attrName>ppt_y</p:attrName>
                                        </p:attrNameLst>
                                      </p:cBhvr>
                                      <p:tavLst>
                                        <p:tav tm="0">
                                          <p:val>
                                            <p:strVal val="#ppt_y+0.1"/>
                                          </p:val>
                                        </p:tav>
                                        <p:tav tm="100000">
                                          <p:val>
                                            <p:strVal val="#ppt_y"/>
                                          </p:val>
                                        </p:tav>
                                      </p:tavLst>
                                    </p:anim>
                                  </p:childTnLst>
                                </p:cTn>
                              </p:par>
                            </p:childTnLst>
                          </p:cTn>
                        </p:par>
                        <p:par>
                          <p:cTn id="36" fill="hold">
                            <p:stCondLst>
                              <p:cond delay="5300"/>
                            </p:stCondLst>
                            <p:childTnLst>
                              <p:par>
                                <p:cTn id="37" presetID="30" presetClass="entr" presetSubtype="0" fill="hold" grpId="0" nodeType="afterEffect">
                                  <p:stCondLst>
                                    <p:cond delay="0"/>
                                  </p:stCondLst>
                                  <p:childTnLst>
                                    <p:set>
                                      <p:cBhvr>
                                        <p:cTn id="38" dur="1" fill="hold">
                                          <p:stCondLst>
                                            <p:cond delay="0"/>
                                          </p:stCondLst>
                                        </p:cTn>
                                        <p:tgtEl>
                                          <p:spTgt spid="6">
                                            <p:graphicEl>
                                              <a:dgm id="{CB0B1189-13AD-455A-843D-59E8BFD06904}"/>
                                            </p:graphicEl>
                                          </p:spTgt>
                                        </p:tgtEl>
                                        <p:attrNameLst>
                                          <p:attrName>style.visibility</p:attrName>
                                        </p:attrNameLst>
                                      </p:cBhvr>
                                      <p:to>
                                        <p:strVal val="visible"/>
                                      </p:to>
                                    </p:set>
                                    <p:animEffect transition="in" filter="fade">
                                      <p:cBhvr>
                                        <p:cTn id="39" dur="800" decel="100000"/>
                                        <p:tgtEl>
                                          <p:spTgt spid="6">
                                            <p:graphicEl>
                                              <a:dgm id="{CB0B1189-13AD-455A-843D-59E8BFD06904}"/>
                                            </p:graphicEl>
                                          </p:spTgt>
                                        </p:tgtEl>
                                      </p:cBhvr>
                                    </p:animEffect>
                                    <p:anim calcmode="lin" valueType="num">
                                      <p:cBhvr>
                                        <p:cTn id="40" dur="800" decel="100000" fill="hold"/>
                                        <p:tgtEl>
                                          <p:spTgt spid="6">
                                            <p:graphicEl>
                                              <a:dgm id="{CB0B1189-13AD-455A-843D-59E8BFD06904}"/>
                                            </p:graphicEl>
                                          </p:spTgt>
                                        </p:tgtEl>
                                        <p:attrNameLst>
                                          <p:attrName>style.rotation</p:attrName>
                                        </p:attrNameLst>
                                      </p:cBhvr>
                                      <p:tavLst>
                                        <p:tav tm="0">
                                          <p:val>
                                            <p:fltVal val="-90"/>
                                          </p:val>
                                        </p:tav>
                                        <p:tav tm="100000">
                                          <p:val>
                                            <p:fltVal val="0"/>
                                          </p:val>
                                        </p:tav>
                                      </p:tavLst>
                                    </p:anim>
                                    <p:anim calcmode="lin" valueType="num">
                                      <p:cBhvr>
                                        <p:cTn id="41" dur="800" decel="100000" fill="hold"/>
                                        <p:tgtEl>
                                          <p:spTgt spid="6">
                                            <p:graphicEl>
                                              <a:dgm id="{CB0B1189-13AD-455A-843D-59E8BFD06904}"/>
                                            </p:graphic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6">
                                            <p:graphicEl>
                                              <a:dgm id="{CB0B1189-13AD-455A-843D-59E8BFD06904}"/>
                                            </p:graphic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
                                            <p:graphicEl>
                                              <a:dgm id="{CB0B1189-13AD-455A-843D-59E8BFD06904}"/>
                                            </p:graphic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
                                            <p:graphicEl>
                                              <a:dgm id="{CB0B1189-13AD-455A-843D-59E8BFD06904}"/>
                                            </p:graphicEl>
                                          </p:spTgt>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6">
                                            <p:graphicEl>
                                              <a:dgm id="{71D96345-AE49-430D-BA63-0EE89D1B5319}"/>
                                            </p:graphicEl>
                                          </p:spTgt>
                                        </p:tgtEl>
                                        <p:attrNameLst>
                                          <p:attrName>style.visibility</p:attrName>
                                        </p:attrNameLst>
                                      </p:cBhvr>
                                      <p:to>
                                        <p:strVal val="visible"/>
                                      </p:to>
                                    </p:set>
                                    <p:animEffect transition="in" filter="fade">
                                      <p:cBhvr>
                                        <p:cTn id="47" dur="800" decel="100000"/>
                                        <p:tgtEl>
                                          <p:spTgt spid="6">
                                            <p:graphicEl>
                                              <a:dgm id="{71D96345-AE49-430D-BA63-0EE89D1B5319}"/>
                                            </p:graphicEl>
                                          </p:spTgt>
                                        </p:tgtEl>
                                      </p:cBhvr>
                                    </p:animEffect>
                                    <p:anim calcmode="lin" valueType="num">
                                      <p:cBhvr>
                                        <p:cTn id="48" dur="800" decel="100000" fill="hold"/>
                                        <p:tgtEl>
                                          <p:spTgt spid="6">
                                            <p:graphicEl>
                                              <a:dgm id="{71D96345-AE49-430D-BA63-0EE89D1B5319}"/>
                                            </p:graphicEl>
                                          </p:spTgt>
                                        </p:tgtEl>
                                        <p:attrNameLst>
                                          <p:attrName>style.rotation</p:attrName>
                                        </p:attrNameLst>
                                      </p:cBhvr>
                                      <p:tavLst>
                                        <p:tav tm="0">
                                          <p:val>
                                            <p:fltVal val="-90"/>
                                          </p:val>
                                        </p:tav>
                                        <p:tav tm="100000">
                                          <p:val>
                                            <p:fltVal val="0"/>
                                          </p:val>
                                        </p:tav>
                                      </p:tavLst>
                                    </p:anim>
                                    <p:anim calcmode="lin" valueType="num">
                                      <p:cBhvr>
                                        <p:cTn id="49" dur="800" decel="100000" fill="hold"/>
                                        <p:tgtEl>
                                          <p:spTgt spid="6">
                                            <p:graphicEl>
                                              <a:dgm id="{71D96345-AE49-430D-BA63-0EE89D1B5319}"/>
                                            </p:graphic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6">
                                            <p:graphicEl>
                                              <a:dgm id="{71D96345-AE49-430D-BA63-0EE89D1B5319}"/>
                                            </p:graphic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6">
                                            <p:graphicEl>
                                              <a:dgm id="{71D96345-AE49-430D-BA63-0EE89D1B5319}"/>
                                            </p:graphic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6">
                                            <p:graphicEl>
                                              <a:dgm id="{71D96345-AE49-430D-BA63-0EE89D1B5319}"/>
                                            </p:graphicEl>
                                          </p:spTgt>
                                        </p:tgtEl>
                                        <p:attrNameLst>
                                          <p:attrName>ppt_y</p:attrName>
                                        </p:attrNameLst>
                                      </p:cBhvr>
                                      <p:tavLst>
                                        <p:tav tm="0">
                                          <p:val>
                                            <p:strVal val="#ppt_y+0.1"/>
                                          </p:val>
                                        </p:tav>
                                        <p:tav tm="100000">
                                          <p:val>
                                            <p:strVal val="#ppt_y"/>
                                          </p:val>
                                        </p:tav>
                                      </p:tavLst>
                                    </p:anim>
                                  </p:childTnLst>
                                </p:cTn>
                              </p:par>
                            </p:childTnLst>
                          </p:cTn>
                        </p:par>
                        <p:par>
                          <p:cTn id="53" fill="hold">
                            <p:stCondLst>
                              <p:cond delay="6300"/>
                            </p:stCondLst>
                            <p:childTnLst>
                              <p:par>
                                <p:cTn id="54" presetID="30" presetClass="entr" presetSubtype="0" fill="hold" grpId="0" nodeType="afterEffect">
                                  <p:stCondLst>
                                    <p:cond delay="0"/>
                                  </p:stCondLst>
                                  <p:childTnLst>
                                    <p:set>
                                      <p:cBhvr>
                                        <p:cTn id="55" dur="1" fill="hold">
                                          <p:stCondLst>
                                            <p:cond delay="0"/>
                                          </p:stCondLst>
                                        </p:cTn>
                                        <p:tgtEl>
                                          <p:spTgt spid="6">
                                            <p:graphicEl>
                                              <a:dgm id="{C5662CB4-D9C8-4107-BE10-7053150F06AC}"/>
                                            </p:graphicEl>
                                          </p:spTgt>
                                        </p:tgtEl>
                                        <p:attrNameLst>
                                          <p:attrName>style.visibility</p:attrName>
                                        </p:attrNameLst>
                                      </p:cBhvr>
                                      <p:to>
                                        <p:strVal val="visible"/>
                                      </p:to>
                                    </p:set>
                                    <p:animEffect transition="in" filter="fade">
                                      <p:cBhvr>
                                        <p:cTn id="56" dur="800" decel="100000"/>
                                        <p:tgtEl>
                                          <p:spTgt spid="6">
                                            <p:graphicEl>
                                              <a:dgm id="{C5662CB4-D9C8-4107-BE10-7053150F06AC}"/>
                                            </p:graphicEl>
                                          </p:spTgt>
                                        </p:tgtEl>
                                      </p:cBhvr>
                                    </p:animEffect>
                                    <p:anim calcmode="lin" valueType="num">
                                      <p:cBhvr>
                                        <p:cTn id="57" dur="800" decel="100000" fill="hold"/>
                                        <p:tgtEl>
                                          <p:spTgt spid="6">
                                            <p:graphicEl>
                                              <a:dgm id="{C5662CB4-D9C8-4107-BE10-7053150F06AC}"/>
                                            </p:graphicEl>
                                          </p:spTgt>
                                        </p:tgtEl>
                                        <p:attrNameLst>
                                          <p:attrName>style.rotation</p:attrName>
                                        </p:attrNameLst>
                                      </p:cBhvr>
                                      <p:tavLst>
                                        <p:tav tm="0">
                                          <p:val>
                                            <p:fltVal val="-90"/>
                                          </p:val>
                                        </p:tav>
                                        <p:tav tm="100000">
                                          <p:val>
                                            <p:fltVal val="0"/>
                                          </p:val>
                                        </p:tav>
                                      </p:tavLst>
                                    </p:anim>
                                    <p:anim calcmode="lin" valueType="num">
                                      <p:cBhvr>
                                        <p:cTn id="58" dur="800" decel="100000" fill="hold"/>
                                        <p:tgtEl>
                                          <p:spTgt spid="6">
                                            <p:graphicEl>
                                              <a:dgm id="{C5662CB4-D9C8-4107-BE10-7053150F06AC}"/>
                                            </p:graphic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6">
                                            <p:graphicEl>
                                              <a:dgm id="{C5662CB4-D9C8-4107-BE10-7053150F06AC}"/>
                                            </p:graphic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6">
                                            <p:graphicEl>
                                              <a:dgm id="{C5662CB4-D9C8-4107-BE10-7053150F06AC}"/>
                                            </p:graphic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6">
                                            <p:graphicEl>
                                              <a:dgm id="{C5662CB4-D9C8-4107-BE10-7053150F06AC}"/>
                                            </p:graphicEl>
                                          </p:spTgt>
                                        </p:tgtEl>
                                        <p:attrNameLst>
                                          <p:attrName>ppt_y</p:attrName>
                                        </p:attrNameLst>
                                      </p:cBhvr>
                                      <p:tavLst>
                                        <p:tav tm="0">
                                          <p:val>
                                            <p:strVal val="#ppt_y+0.1"/>
                                          </p:val>
                                        </p:tav>
                                        <p:tav tm="100000">
                                          <p:val>
                                            <p:strVal val="#ppt_y"/>
                                          </p:val>
                                        </p:tav>
                                      </p:tavLst>
                                    </p:anim>
                                  </p:childTnLst>
                                </p:cTn>
                              </p:par>
                              <p:par>
                                <p:cTn id="62" presetID="30" presetClass="entr" presetSubtype="0" fill="hold" grpId="0" nodeType="withEffect">
                                  <p:stCondLst>
                                    <p:cond delay="0"/>
                                  </p:stCondLst>
                                  <p:childTnLst>
                                    <p:set>
                                      <p:cBhvr>
                                        <p:cTn id="63" dur="1" fill="hold">
                                          <p:stCondLst>
                                            <p:cond delay="0"/>
                                          </p:stCondLst>
                                        </p:cTn>
                                        <p:tgtEl>
                                          <p:spTgt spid="6">
                                            <p:graphicEl>
                                              <a:dgm id="{2F3C2297-46CC-40ED-9EF7-D0111535B5CE}"/>
                                            </p:graphicEl>
                                          </p:spTgt>
                                        </p:tgtEl>
                                        <p:attrNameLst>
                                          <p:attrName>style.visibility</p:attrName>
                                        </p:attrNameLst>
                                      </p:cBhvr>
                                      <p:to>
                                        <p:strVal val="visible"/>
                                      </p:to>
                                    </p:set>
                                    <p:animEffect transition="in" filter="fade">
                                      <p:cBhvr>
                                        <p:cTn id="64" dur="800" decel="100000"/>
                                        <p:tgtEl>
                                          <p:spTgt spid="6">
                                            <p:graphicEl>
                                              <a:dgm id="{2F3C2297-46CC-40ED-9EF7-D0111535B5CE}"/>
                                            </p:graphicEl>
                                          </p:spTgt>
                                        </p:tgtEl>
                                      </p:cBhvr>
                                    </p:animEffect>
                                    <p:anim calcmode="lin" valueType="num">
                                      <p:cBhvr>
                                        <p:cTn id="65" dur="800" decel="100000" fill="hold"/>
                                        <p:tgtEl>
                                          <p:spTgt spid="6">
                                            <p:graphicEl>
                                              <a:dgm id="{2F3C2297-46CC-40ED-9EF7-D0111535B5CE}"/>
                                            </p:graphicEl>
                                          </p:spTgt>
                                        </p:tgtEl>
                                        <p:attrNameLst>
                                          <p:attrName>style.rotation</p:attrName>
                                        </p:attrNameLst>
                                      </p:cBhvr>
                                      <p:tavLst>
                                        <p:tav tm="0">
                                          <p:val>
                                            <p:fltVal val="-90"/>
                                          </p:val>
                                        </p:tav>
                                        <p:tav tm="100000">
                                          <p:val>
                                            <p:fltVal val="0"/>
                                          </p:val>
                                        </p:tav>
                                      </p:tavLst>
                                    </p:anim>
                                    <p:anim calcmode="lin" valueType="num">
                                      <p:cBhvr>
                                        <p:cTn id="66" dur="800" decel="100000" fill="hold"/>
                                        <p:tgtEl>
                                          <p:spTgt spid="6">
                                            <p:graphicEl>
                                              <a:dgm id="{2F3C2297-46CC-40ED-9EF7-D0111535B5CE}"/>
                                            </p:graphic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6">
                                            <p:graphicEl>
                                              <a:dgm id="{2F3C2297-46CC-40ED-9EF7-D0111535B5CE}"/>
                                            </p:graphic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6">
                                            <p:graphicEl>
                                              <a:dgm id="{2F3C2297-46CC-40ED-9EF7-D0111535B5CE}"/>
                                            </p:graphic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6">
                                            <p:graphicEl>
                                              <a:dgm id="{2F3C2297-46CC-40ED-9EF7-D0111535B5CE}"/>
                                            </p:graphicEl>
                                          </p:spTgt>
                                        </p:tgtEl>
                                        <p:attrNameLst>
                                          <p:attrName>ppt_y</p:attrName>
                                        </p:attrNameLst>
                                      </p:cBhvr>
                                      <p:tavLst>
                                        <p:tav tm="0">
                                          <p:val>
                                            <p:strVal val="#ppt_y+0.1"/>
                                          </p:val>
                                        </p:tav>
                                        <p:tav tm="100000">
                                          <p:val>
                                            <p:strVal val="#ppt_y"/>
                                          </p:val>
                                        </p:tav>
                                      </p:tavLst>
                                    </p:anim>
                                  </p:childTnLst>
                                </p:cTn>
                              </p:par>
                            </p:childTnLst>
                          </p:cTn>
                        </p:par>
                        <p:par>
                          <p:cTn id="70" fill="hold">
                            <p:stCondLst>
                              <p:cond delay="7300"/>
                            </p:stCondLst>
                            <p:childTnLst>
                              <p:par>
                                <p:cTn id="71" presetID="30" presetClass="entr" presetSubtype="0" fill="hold" grpId="0" nodeType="afterEffect">
                                  <p:stCondLst>
                                    <p:cond delay="0"/>
                                  </p:stCondLst>
                                  <p:childTnLst>
                                    <p:set>
                                      <p:cBhvr>
                                        <p:cTn id="72" dur="1" fill="hold">
                                          <p:stCondLst>
                                            <p:cond delay="0"/>
                                          </p:stCondLst>
                                        </p:cTn>
                                        <p:tgtEl>
                                          <p:spTgt spid="6">
                                            <p:graphicEl>
                                              <a:dgm id="{A4685E47-4CD2-4FB7-BC3E-147AD402523B}"/>
                                            </p:graphicEl>
                                          </p:spTgt>
                                        </p:tgtEl>
                                        <p:attrNameLst>
                                          <p:attrName>style.visibility</p:attrName>
                                        </p:attrNameLst>
                                      </p:cBhvr>
                                      <p:to>
                                        <p:strVal val="visible"/>
                                      </p:to>
                                    </p:set>
                                    <p:animEffect transition="in" filter="fade">
                                      <p:cBhvr>
                                        <p:cTn id="73" dur="800" decel="100000"/>
                                        <p:tgtEl>
                                          <p:spTgt spid="6">
                                            <p:graphicEl>
                                              <a:dgm id="{A4685E47-4CD2-4FB7-BC3E-147AD402523B}"/>
                                            </p:graphicEl>
                                          </p:spTgt>
                                        </p:tgtEl>
                                      </p:cBhvr>
                                    </p:animEffect>
                                    <p:anim calcmode="lin" valueType="num">
                                      <p:cBhvr>
                                        <p:cTn id="74" dur="800" decel="100000" fill="hold"/>
                                        <p:tgtEl>
                                          <p:spTgt spid="6">
                                            <p:graphicEl>
                                              <a:dgm id="{A4685E47-4CD2-4FB7-BC3E-147AD402523B}"/>
                                            </p:graphicEl>
                                          </p:spTgt>
                                        </p:tgtEl>
                                        <p:attrNameLst>
                                          <p:attrName>style.rotation</p:attrName>
                                        </p:attrNameLst>
                                      </p:cBhvr>
                                      <p:tavLst>
                                        <p:tav tm="0">
                                          <p:val>
                                            <p:fltVal val="-90"/>
                                          </p:val>
                                        </p:tav>
                                        <p:tav tm="100000">
                                          <p:val>
                                            <p:fltVal val="0"/>
                                          </p:val>
                                        </p:tav>
                                      </p:tavLst>
                                    </p:anim>
                                    <p:anim calcmode="lin" valueType="num">
                                      <p:cBhvr>
                                        <p:cTn id="75" dur="800" decel="100000" fill="hold"/>
                                        <p:tgtEl>
                                          <p:spTgt spid="6">
                                            <p:graphicEl>
                                              <a:dgm id="{A4685E47-4CD2-4FB7-BC3E-147AD402523B}"/>
                                            </p:graphic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6">
                                            <p:graphicEl>
                                              <a:dgm id="{A4685E47-4CD2-4FB7-BC3E-147AD402523B}"/>
                                            </p:graphic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6">
                                            <p:graphicEl>
                                              <a:dgm id="{A4685E47-4CD2-4FB7-BC3E-147AD402523B}"/>
                                            </p:graphic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6">
                                            <p:graphicEl>
                                              <a:dgm id="{A4685E47-4CD2-4FB7-BC3E-147AD402523B}"/>
                                            </p:graphicEl>
                                          </p:spTgt>
                                        </p:tgtEl>
                                        <p:attrNameLst>
                                          <p:attrName>ppt_y</p:attrName>
                                        </p:attrNameLst>
                                      </p:cBhvr>
                                      <p:tavLst>
                                        <p:tav tm="0">
                                          <p:val>
                                            <p:strVal val="#ppt_y+0.1"/>
                                          </p:val>
                                        </p:tav>
                                        <p:tav tm="100000">
                                          <p:val>
                                            <p:strVal val="#ppt_y"/>
                                          </p:val>
                                        </p:tav>
                                      </p:tavLst>
                                    </p:anim>
                                  </p:childTnLst>
                                </p:cTn>
                              </p:par>
                              <p:par>
                                <p:cTn id="79" presetID="30" presetClass="entr" presetSubtype="0" fill="hold" grpId="0" nodeType="withEffect">
                                  <p:stCondLst>
                                    <p:cond delay="0"/>
                                  </p:stCondLst>
                                  <p:childTnLst>
                                    <p:set>
                                      <p:cBhvr>
                                        <p:cTn id="80" dur="1" fill="hold">
                                          <p:stCondLst>
                                            <p:cond delay="0"/>
                                          </p:stCondLst>
                                        </p:cTn>
                                        <p:tgtEl>
                                          <p:spTgt spid="6">
                                            <p:graphicEl>
                                              <a:dgm id="{CFF72544-EC94-4254-930C-C44A94643056}"/>
                                            </p:graphicEl>
                                          </p:spTgt>
                                        </p:tgtEl>
                                        <p:attrNameLst>
                                          <p:attrName>style.visibility</p:attrName>
                                        </p:attrNameLst>
                                      </p:cBhvr>
                                      <p:to>
                                        <p:strVal val="visible"/>
                                      </p:to>
                                    </p:set>
                                    <p:animEffect transition="in" filter="fade">
                                      <p:cBhvr>
                                        <p:cTn id="81" dur="800" decel="100000"/>
                                        <p:tgtEl>
                                          <p:spTgt spid="6">
                                            <p:graphicEl>
                                              <a:dgm id="{CFF72544-EC94-4254-930C-C44A94643056}"/>
                                            </p:graphicEl>
                                          </p:spTgt>
                                        </p:tgtEl>
                                      </p:cBhvr>
                                    </p:animEffect>
                                    <p:anim calcmode="lin" valueType="num">
                                      <p:cBhvr>
                                        <p:cTn id="82" dur="800" decel="100000" fill="hold"/>
                                        <p:tgtEl>
                                          <p:spTgt spid="6">
                                            <p:graphicEl>
                                              <a:dgm id="{CFF72544-EC94-4254-930C-C44A94643056}"/>
                                            </p:graphicEl>
                                          </p:spTgt>
                                        </p:tgtEl>
                                        <p:attrNameLst>
                                          <p:attrName>style.rotation</p:attrName>
                                        </p:attrNameLst>
                                      </p:cBhvr>
                                      <p:tavLst>
                                        <p:tav tm="0">
                                          <p:val>
                                            <p:fltVal val="-90"/>
                                          </p:val>
                                        </p:tav>
                                        <p:tav tm="100000">
                                          <p:val>
                                            <p:fltVal val="0"/>
                                          </p:val>
                                        </p:tav>
                                      </p:tavLst>
                                    </p:anim>
                                    <p:anim calcmode="lin" valueType="num">
                                      <p:cBhvr>
                                        <p:cTn id="83" dur="800" decel="100000" fill="hold"/>
                                        <p:tgtEl>
                                          <p:spTgt spid="6">
                                            <p:graphicEl>
                                              <a:dgm id="{CFF72544-EC94-4254-930C-C44A94643056}"/>
                                            </p:graphic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6">
                                            <p:graphicEl>
                                              <a:dgm id="{CFF72544-EC94-4254-930C-C44A94643056}"/>
                                            </p:graphic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6">
                                            <p:graphicEl>
                                              <a:dgm id="{CFF72544-EC94-4254-930C-C44A94643056}"/>
                                            </p:graphic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6">
                                            <p:graphicEl>
                                              <a:dgm id="{CFF72544-EC94-4254-930C-C44A94643056}"/>
                                            </p:graphicEl>
                                          </p:spTgt>
                                        </p:tgtEl>
                                        <p:attrNameLst>
                                          <p:attrName>ppt_y</p:attrName>
                                        </p:attrNameLst>
                                      </p:cBhvr>
                                      <p:tavLst>
                                        <p:tav tm="0">
                                          <p:val>
                                            <p:strVal val="#ppt_y+0.1"/>
                                          </p:val>
                                        </p:tav>
                                        <p:tav tm="100000">
                                          <p:val>
                                            <p:strVal val="#ppt_y"/>
                                          </p:val>
                                        </p:tav>
                                      </p:tavLst>
                                    </p:anim>
                                  </p:childTnLst>
                                </p:cTn>
                              </p:par>
                            </p:childTnLst>
                          </p:cTn>
                        </p:par>
                        <p:par>
                          <p:cTn id="87" fill="hold">
                            <p:stCondLst>
                              <p:cond delay="8300"/>
                            </p:stCondLst>
                            <p:childTnLst>
                              <p:par>
                                <p:cTn id="88" presetID="30" presetClass="entr" presetSubtype="0" fill="hold" grpId="0" nodeType="afterEffect">
                                  <p:stCondLst>
                                    <p:cond delay="0"/>
                                  </p:stCondLst>
                                  <p:childTnLst>
                                    <p:set>
                                      <p:cBhvr>
                                        <p:cTn id="89" dur="1" fill="hold">
                                          <p:stCondLst>
                                            <p:cond delay="0"/>
                                          </p:stCondLst>
                                        </p:cTn>
                                        <p:tgtEl>
                                          <p:spTgt spid="6">
                                            <p:graphicEl>
                                              <a:dgm id="{C8AD3A5A-60D3-40F9-80DB-99E36E03236E}"/>
                                            </p:graphicEl>
                                          </p:spTgt>
                                        </p:tgtEl>
                                        <p:attrNameLst>
                                          <p:attrName>style.visibility</p:attrName>
                                        </p:attrNameLst>
                                      </p:cBhvr>
                                      <p:to>
                                        <p:strVal val="visible"/>
                                      </p:to>
                                    </p:set>
                                    <p:animEffect transition="in" filter="fade">
                                      <p:cBhvr>
                                        <p:cTn id="90" dur="800" decel="100000"/>
                                        <p:tgtEl>
                                          <p:spTgt spid="6">
                                            <p:graphicEl>
                                              <a:dgm id="{C8AD3A5A-60D3-40F9-80DB-99E36E03236E}"/>
                                            </p:graphicEl>
                                          </p:spTgt>
                                        </p:tgtEl>
                                      </p:cBhvr>
                                    </p:animEffect>
                                    <p:anim calcmode="lin" valueType="num">
                                      <p:cBhvr>
                                        <p:cTn id="91" dur="800" decel="100000" fill="hold"/>
                                        <p:tgtEl>
                                          <p:spTgt spid="6">
                                            <p:graphicEl>
                                              <a:dgm id="{C8AD3A5A-60D3-40F9-80DB-99E36E03236E}"/>
                                            </p:graphicEl>
                                          </p:spTgt>
                                        </p:tgtEl>
                                        <p:attrNameLst>
                                          <p:attrName>style.rotation</p:attrName>
                                        </p:attrNameLst>
                                      </p:cBhvr>
                                      <p:tavLst>
                                        <p:tav tm="0">
                                          <p:val>
                                            <p:fltVal val="-90"/>
                                          </p:val>
                                        </p:tav>
                                        <p:tav tm="100000">
                                          <p:val>
                                            <p:fltVal val="0"/>
                                          </p:val>
                                        </p:tav>
                                      </p:tavLst>
                                    </p:anim>
                                    <p:anim calcmode="lin" valueType="num">
                                      <p:cBhvr>
                                        <p:cTn id="92" dur="800" decel="100000" fill="hold"/>
                                        <p:tgtEl>
                                          <p:spTgt spid="6">
                                            <p:graphicEl>
                                              <a:dgm id="{C8AD3A5A-60D3-40F9-80DB-99E36E03236E}"/>
                                            </p:graphicEl>
                                          </p:spTgt>
                                        </p:tgtEl>
                                        <p:attrNameLst>
                                          <p:attrName>ppt_x</p:attrName>
                                        </p:attrNameLst>
                                      </p:cBhvr>
                                      <p:tavLst>
                                        <p:tav tm="0">
                                          <p:val>
                                            <p:strVal val="#ppt_x+0.4"/>
                                          </p:val>
                                        </p:tav>
                                        <p:tav tm="100000">
                                          <p:val>
                                            <p:strVal val="#ppt_x-0.05"/>
                                          </p:val>
                                        </p:tav>
                                      </p:tavLst>
                                    </p:anim>
                                    <p:anim calcmode="lin" valueType="num">
                                      <p:cBhvr>
                                        <p:cTn id="93" dur="800" decel="100000" fill="hold"/>
                                        <p:tgtEl>
                                          <p:spTgt spid="6">
                                            <p:graphicEl>
                                              <a:dgm id="{C8AD3A5A-60D3-40F9-80DB-99E36E03236E}"/>
                                            </p:graphicEl>
                                          </p:spTgt>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6">
                                            <p:graphicEl>
                                              <a:dgm id="{C8AD3A5A-60D3-40F9-80DB-99E36E03236E}"/>
                                            </p:graphicEl>
                                          </p:spTgt>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6">
                                            <p:graphicEl>
                                              <a:dgm id="{C8AD3A5A-60D3-40F9-80DB-99E36E03236E}"/>
                                            </p:graphicEl>
                                          </p:spTgt>
                                        </p:tgtEl>
                                        <p:attrNameLst>
                                          <p:attrName>ppt_y</p:attrName>
                                        </p:attrNameLst>
                                      </p:cBhvr>
                                      <p:tavLst>
                                        <p:tav tm="0">
                                          <p:val>
                                            <p:strVal val="#ppt_y+0.1"/>
                                          </p:val>
                                        </p:tav>
                                        <p:tav tm="100000">
                                          <p:val>
                                            <p:strVal val="#ppt_y"/>
                                          </p:val>
                                        </p:tav>
                                      </p:tavLst>
                                    </p:anim>
                                  </p:childTnLst>
                                </p:cTn>
                              </p:par>
                              <p:par>
                                <p:cTn id="96" presetID="30" presetClass="entr" presetSubtype="0" fill="hold" grpId="0" nodeType="withEffect">
                                  <p:stCondLst>
                                    <p:cond delay="0"/>
                                  </p:stCondLst>
                                  <p:childTnLst>
                                    <p:set>
                                      <p:cBhvr>
                                        <p:cTn id="97" dur="1" fill="hold">
                                          <p:stCondLst>
                                            <p:cond delay="0"/>
                                          </p:stCondLst>
                                        </p:cTn>
                                        <p:tgtEl>
                                          <p:spTgt spid="6">
                                            <p:graphicEl>
                                              <a:dgm id="{4382980D-AC31-42DE-AEDC-FED78D13BA4D}"/>
                                            </p:graphicEl>
                                          </p:spTgt>
                                        </p:tgtEl>
                                        <p:attrNameLst>
                                          <p:attrName>style.visibility</p:attrName>
                                        </p:attrNameLst>
                                      </p:cBhvr>
                                      <p:to>
                                        <p:strVal val="visible"/>
                                      </p:to>
                                    </p:set>
                                    <p:animEffect transition="in" filter="fade">
                                      <p:cBhvr>
                                        <p:cTn id="98" dur="800" decel="100000"/>
                                        <p:tgtEl>
                                          <p:spTgt spid="6">
                                            <p:graphicEl>
                                              <a:dgm id="{4382980D-AC31-42DE-AEDC-FED78D13BA4D}"/>
                                            </p:graphicEl>
                                          </p:spTgt>
                                        </p:tgtEl>
                                      </p:cBhvr>
                                    </p:animEffect>
                                    <p:anim calcmode="lin" valueType="num">
                                      <p:cBhvr>
                                        <p:cTn id="99" dur="800" decel="100000" fill="hold"/>
                                        <p:tgtEl>
                                          <p:spTgt spid="6">
                                            <p:graphicEl>
                                              <a:dgm id="{4382980D-AC31-42DE-AEDC-FED78D13BA4D}"/>
                                            </p:graphicEl>
                                          </p:spTgt>
                                        </p:tgtEl>
                                        <p:attrNameLst>
                                          <p:attrName>style.rotation</p:attrName>
                                        </p:attrNameLst>
                                      </p:cBhvr>
                                      <p:tavLst>
                                        <p:tav tm="0">
                                          <p:val>
                                            <p:fltVal val="-90"/>
                                          </p:val>
                                        </p:tav>
                                        <p:tav tm="100000">
                                          <p:val>
                                            <p:fltVal val="0"/>
                                          </p:val>
                                        </p:tav>
                                      </p:tavLst>
                                    </p:anim>
                                    <p:anim calcmode="lin" valueType="num">
                                      <p:cBhvr>
                                        <p:cTn id="100" dur="800" decel="100000" fill="hold"/>
                                        <p:tgtEl>
                                          <p:spTgt spid="6">
                                            <p:graphicEl>
                                              <a:dgm id="{4382980D-AC31-42DE-AEDC-FED78D13BA4D}"/>
                                            </p:graphicEl>
                                          </p:spTgt>
                                        </p:tgtEl>
                                        <p:attrNameLst>
                                          <p:attrName>ppt_x</p:attrName>
                                        </p:attrNameLst>
                                      </p:cBhvr>
                                      <p:tavLst>
                                        <p:tav tm="0">
                                          <p:val>
                                            <p:strVal val="#ppt_x+0.4"/>
                                          </p:val>
                                        </p:tav>
                                        <p:tav tm="100000">
                                          <p:val>
                                            <p:strVal val="#ppt_x-0.05"/>
                                          </p:val>
                                        </p:tav>
                                      </p:tavLst>
                                    </p:anim>
                                    <p:anim calcmode="lin" valueType="num">
                                      <p:cBhvr>
                                        <p:cTn id="101" dur="800" decel="100000" fill="hold"/>
                                        <p:tgtEl>
                                          <p:spTgt spid="6">
                                            <p:graphicEl>
                                              <a:dgm id="{4382980D-AC31-42DE-AEDC-FED78D13BA4D}"/>
                                            </p:graphicEl>
                                          </p:spTgt>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6">
                                            <p:graphicEl>
                                              <a:dgm id="{4382980D-AC31-42DE-AEDC-FED78D13BA4D}"/>
                                            </p:graphicEl>
                                          </p:spTgt>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6">
                                            <p:graphicEl>
                                              <a:dgm id="{4382980D-AC31-42DE-AEDC-FED78D13BA4D}"/>
                                            </p:graphicEl>
                                          </p:spTgt>
                                        </p:tgtEl>
                                        <p:attrNameLst>
                                          <p:attrName>ppt_y</p:attrName>
                                        </p:attrNameLst>
                                      </p:cBhvr>
                                      <p:tavLst>
                                        <p:tav tm="0">
                                          <p:val>
                                            <p:strVal val="#ppt_y+0.1"/>
                                          </p:val>
                                        </p:tav>
                                        <p:tav tm="100000">
                                          <p:val>
                                            <p:strVal val="#ppt_y"/>
                                          </p:val>
                                        </p:tav>
                                      </p:tavLst>
                                    </p:anim>
                                  </p:childTnLst>
                                </p:cTn>
                              </p:par>
                            </p:childTnLst>
                          </p:cTn>
                        </p:par>
                        <p:par>
                          <p:cTn id="104" fill="hold">
                            <p:stCondLst>
                              <p:cond delay="9300"/>
                            </p:stCondLst>
                            <p:childTnLst>
                              <p:par>
                                <p:cTn id="105" presetID="30" presetClass="entr" presetSubtype="0" fill="hold" grpId="0" nodeType="afterEffect">
                                  <p:stCondLst>
                                    <p:cond delay="0"/>
                                  </p:stCondLst>
                                  <p:childTnLst>
                                    <p:set>
                                      <p:cBhvr>
                                        <p:cTn id="106" dur="1" fill="hold">
                                          <p:stCondLst>
                                            <p:cond delay="0"/>
                                          </p:stCondLst>
                                        </p:cTn>
                                        <p:tgtEl>
                                          <p:spTgt spid="6">
                                            <p:graphicEl>
                                              <a:dgm id="{5A5CF08F-8875-4D67-92AA-55504B633AF3}"/>
                                            </p:graphicEl>
                                          </p:spTgt>
                                        </p:tgtEl>
                                        <p:attrNameLst>
                                          <p:attrName>style.visibility</p:attrName>
                                        </p:attrNameLst>
                                      </p:cBhvr>
                                      <p:to>
                                        <p:strVal val="visible"/>
                                      </p:to>
                                    </p:set>
                                    <p:animEffect transition="in" filter="fade">
                                      <p:cBhvr>
                                        <p:cTn id="107" dur="800" decel="100000"/>
                                        <p:tgtEl>
                                          <p:spTgt spid="6">
                                            <p:graphicEl>
                                              <a:dgm id="{5A5CF08F-8875-4D67-92AA-55504B633AF3}"/>
                                            </p:graphicEl>
                                          </p:spTgt>
                                        </p:tgtEl>
                                      </p:cBhvr>
                                    </p:animEffect>
                                    <p:anim calcmode="lin" valueType="num">
                                      <p:cBhvr>
                                        <p:cTn id="108" dur="800" decel="100000" fill="hold"/>
                                        <p:tgtEl>
                                          <p:spTgt spid="6">
                                            <p:graphicEl>
                                              <a:dgm id="{5A5CF08F-8875-4D67-92AA-55504B633AF3}"/>
                                            </p:graphicEl>
                                          </p:spTgt>
                                        </p:tgtEl>
                                        <p:attrNameLst>
                                          <p:attrName>style.rotation</p:attrName>
                                        </p:attrNameLst>
                                      </p:cBhvr>
                                      <p:tavLst>
                                        <p:tav tm="0">
                                          <p:val>
                                            <p:fltVal val="-90"/>
                                          </p:val>
                                        </p:tav>
                                        <p:tav tm="100000">
                                          <p:val>
                                            <p:fltVal val="0"/>
                                          </p:val>
                                        </p:tav>
                                      </p:tavLst>
                                    </p:anim>
                                    <p:anim calcmode="lin" valueType="num">
                                      <p:cBhvr>
                                        <p:cTn id="109" dur="800" decel="100000" fill="hold"/>
                                        <p:tgtEl>
                                          <p:spTgt spid="6">
                                            <p:graphicEl>
                                              <a:dgm id="{5A5CF08F-8875-4D67-92AA-55504B633AF3}"/>
                                            </p:graphicEl>
                                          </p:spTgt>
                                        </p:tgtEl>
                                        <p:attrNameLst>
                                          <p:attrName>ppt_x</p:attrName>
                                        </p:attrNameLst>
                                      </p:cBhvr>
                                      <p:tavLst>
                                        <p:tav tm="0">
                                          <p:val>
                                            <p:strVal val="#ppt_x+0.4"/>
                                          </p:val>
                                        </p:tav>
                                        <p:tav tm="100000">
                                          <p:val>
                                            <p:strVal val="#ppt_x-0.05"/>
                                          </p:val>
                                        </p:tav>
                                      </p:tavLst>
                                    </p:anim>
                                    <p:anim calcmode="lin" valueType="num">
                                      <p:cBhvr>
                                        <p:cTn id="110" dur="800" decel="100000" fill="hold"/>
                                        <p:tgtEl>
                                          <p:spTgt spid="6">
                                            <p:graphicEl>
                                              <a:dgm id="{5A5CF08F-8875-4D67-92AA-55504B633AF3}"/>
                                            </p:graphicEl>
                                          </p:spTgt>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6">
                                            <p:graphicEl>
                                              <a:dgm id="{5A5CF08F-8875-4D67-92AA-55504B633AF3}"/>
                                            </p:graphicEl>
                                          </p:spTgt>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6">
                                            <p:graphicEl>
                                              <a:dgm id="{5A5CF08F-8875-4D67-92AA-55504B633AF3}"/>
                                            </p:graphicEl>
                                          </p:spTgt>
                                        </p:tgtEl>
                                        <p:attrNameLst>
                                          <p:attrName>ppt_y</p:attrName>
                                        </p:attrNameLst>
                                      </p:cBhvr>
                                      <p:tavLst>
                                        <p:tav tm="0">
                                          <p:val>
                                            <p:strVal val="#ppt_y+0.1"/>
                                          </p:val>
                                        </p:tav>
                                        <p:tav tm="100000">
                                          <p:val>
                                            <p:strVal val="#ppt_y"/>
                                          </p:val>
                                        </p:tav>
                                      </p:tavLst>
                                    </p:anim>
                                  </p:childTnLst>
                                </p:cTn>
                              </p:par>
                              <p:par>
                                <p:cTn id="113" presetID="30" presetClass="entr" presetSubtype="0" fill="hold" grpId="0" nodeType="withEffect">
                                  <p:stCondLst>
                                    <p:cond delay="0"/>
                                  </p:stCondLst>
                                  <p:childTnLst>
                                    <p:set>
                                      <p:cBhvr>
                                        <p:cTn id="114" dur="1" fill="hold">
                                          <p:stCondLst>
                                            <p:cond delay="0"/>
                                          </p:stCondLst>
                                        </p:cTn>
                                        <p:tgtEl>
                                          <p:spTgt spid="6">
                                            <p:graphicEl>
                                              <a:dgm id="{B1E85D0C-4DE8-4C9B-A5A1-1FDF49B67664}"/>
                                            </p:graphicEl>
                                          </p:spTgt>
                                        </p:tgtEl>
                                        <p:attrNameLst>
                                          <p:attrName>style.visibility</p:attrName>
                                        </p:attrNameLst>
                                      </p:cBhvr>
                                      <p:to>
                                        <p:strVal val="visible"/>
                                      </p:to>
                                    </p:set>
                                    <p:animEffect transition="in" filter="fade">
                                      <p:cBhvr>
                                        <p:cTn id="115" dur="800" decel="100000"/>
                                        <p:tgtEl>
                                          <p:spTgt spid="6">
                                            <p:graphicEl>
                                              <a:dgm id="{B1E85D0C-4DE8-4C9B-A5A1-1FDF49B67664}"/>
                                            </p:graphicEl>
                                          </p:spTgt>
                                        </p:tgtEl>
                                      </p:cBhvr>
                                    </p:animEffect>
                                    <p:anim calcmode="lin" valueType="num">
                                      <p:cBhvr>
                                        <p:cTn id="116" dur="800" decel="100000" fill="hold"/>
                                        <p:tgtEl>
                                          <p:spTgt spid="6">
                                            <p:graphicEl>
                                              <a:dgm id="{B1E85D0C-4DE8-4C9B-A5A1-1FDF49B67664}"/>
                                            </p:graphicEl>
                                          </p:spTgt>
                                        </p:tgtEl>
                                        <p:attrNameLst>
                                          <p:attrName>style.rotation</p:attrName>
                                        </p:attrNameLst>
                                      </p:cBhvr>
                                      <p:tavLst>
                                        <p:tav tm="0">
                                          <p:val>
                                            <p:fltVal val="-90"/>
                                          </p:val>
                                        </p:tav>
                                        <p:tav tm="100000">
                                          <p:val>
                                            <p:fltVal val="0"/>
                                          </p:val>
                                        </p:tav>
                                      </p:tavLst>
                                    </p:anim>
                                    <p:anim calcmode="lin" valueType="num">
                                      <p:cBhvr>
                                        <p:cTn id="117" dur="800" decel="100000" fill="hold"/>
                                        <p:tgtEl>
                                          <p:spTgt spid="6">
                                            <p:graphicEl>
                                              <a:dgm id="{B1E85D0C-4DE8-4C9B-A5A1-1FDF49B67664}"/>
                                            </p:graphicEl>
                                          </p:spTgt>
                                        </p:tgtEl>
                                        <p:attrNameLst>
                                          <p:attrName>ppt_x</p:attrName>
                                        </p:attrNameLst>
                                      </p:cBhvr>
                                      <p:tavLst>
                                        <p:tav tm="0">
                                          <p:val>
                                            <p:strVal val="#ppt_x+0.4"/>
                                          </p:val>
                                        </p:tav>
                                        <p:tav tm="100000">
                                          <p:val>
                                            <p:strVal val="#ppt_x-0.05"/>
                                          </p:val>
                                        </p:tav>
                                      </p:tavLst>
                                    </p:anim>
                                    <p:anim calcmode="lin" valueType="num">
                                      <p:cBhvr>
                                        <p:cTn id="118" dur="800" decel="100000" fill="hold"/>
                                        <p:tgtEl>
                                          <p:spTgt spid="6">
                                            <p:graphicEl>
                                              <a:dgm id="{B1E85D0C-4DE8-4C9B-A5A1-1FDF49B67664}"/>
                                            </p:graphicEl>
                                          </p:spTgt>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6">
                                            <p:graphicEl>
                                              <a:dgm id="{B1E85D0C-4DE8-4C9B-A5A1-1FDF49B67664}"/>
                                            </p:graphicEl>
                                          </p:spTgt>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6">
                                            <p:graphicEl>
                                              <a:dgm id="{B1E85D0C-4DE8-4C9B-A5A1-1FDF49B67664}"/>
                                            </p:graphicEl>
                                          </p:spTgt>
                                        </p:tgtEl>
                                        <p:attrNameLst>
                                          <p:attrName>ppt_y</p:attrName>
                                        </p:attrNameLst>
                                      </p:cBhvr>
                                      <p:tavLst>
                                        <p:tav tm="0">
                                          <p:val>
                                            <p:strVal val="#ppt_y+0.1"/>
                                          </p:val>
                                        </p:tav>
                                        <p:tav tm="100000">
                                          <p:val>
                                            <p:strVal val="#ppt_y"/>
                                          </p:val>
                                        </p:tav>
                                      </p:tavLst>
                                    </p:anim>
                                  </p:childTnLst>
                                </p:cTn>
                              </p:par>
                            </p:childTnLst>
                          </p:cTn>
                        </p:par>
                        <p:par>
                          <p:cTn id="121" fill="hold">
                            <p:stCondLst>
                              <p:cond delay="10300"/>
                            </p:stCondLst>
                            <p:childTnLst>
                              <p:par>
                                <p:cTn id="122" presetID="30" presetClass="entr" presetSubtype="0" fill="hold" grpId="0" nodeType="afterEffect">
                                  <p:stCondLst>
                                    <p:cond delay="0"/>
                                  </p:stCondLst>
                                  <p:childTnLst>
                                    <p:set>
                                      <p:cBhvr>
                                        <p:cTn id="123" dur="1" fill="hold">
                                          <p:stCondLst>
                                            <p:cond delay="0"/>
                                          </p:stCondLst>
                                        </p:cTn>
                                        <p:tgtEl>
                                          <p:spTgt spid="6">
                                            <p:graphicEl>
                                              <a:dgm id="{42207A7E-8E36-4D52-9FD6-9E6FC9101E8F}"/>
                                            </p:graphicEl>
                                          </p:spTgt>
                                        </p:tgtEl>
                                        <p:attrNameLst>
                                          <p:attrName>style.visibility</p:attrName>
                                        </p:attrNameLst>
                                      </p:cBhvr>
                                      <p:to>
                                        <p:strVal val="visible"/>
                                      </p:to>
                                    </p:set>
                                    <p:animEffect transition="in" filter="fade">
                                      <p:cBhvr>
                                        <p:cTn id="124" dur="800" decel="100000"/>
                                        <p:tgtEl>
                                          <p:spTgt spid="6">
                                            <p:graphicEl>
                                              <a:dgm id="{42207A7E-8E36-4D52-9FD6-9E6FC9101E8F}"/>
                                            </p:graphicEl>
                                          </p:spTgt>
                                        </p:tgtEl>
                                      </p:cBhvr>
                                    </p:animEffect>
                                    <p:anim calcmode="lin" valueType="num">
                                      <p:cBhvr>
                                        <p:cTn id="125" dur="800" decel="100000" fill="hold"/>
                                        <p:tgtEl>
                                          <p:spTgt spid="6">
                                            <p:graphicEl>
                                              <a:dgm id="{42207A7E-8E36-4D52-9FD6-9E6FC9101E8F}"/>
                                            </p:graphicEl>
                                          </p:spTgt>
                                        </p:tgtEl>
                                        <p:attrNameLst>
                                          <p:attrName>style.rotation</p:attrName>
                                        </p:attrNameLst>
                                      </p:cBhvr>
                                      <p:tavLst>
                                        <p:tav tm="0">
                                          <p:val>
                                            <p:fltVal val="-90"/>
                                          </p:val>
                                        </p:tav>
                                        <p:tav tm="100000">
                                          <p:val>
                                            <p:fltVal val="0"/>
                                          </p:val>
                                        </p:tav>
                                      </p:tavLst>
                                    </p:anim>
                                    <p:anim calcmode="lin" valueType="num">
                                      <p:cBhvr>
                                        <p:cTn id="126" dur="800" decel="100000" fill="hold"/>
                                        <p:tgtEl>
                                          <p:spTgt spid="6">
                                            <p:graphicEl>
                                              <a:dgm id="{42207A7E-8E36-4D52-9FD6-9E6FC9101E8F}"/>
                                            </p:graphicEl>
                                          </p:spTgt>
                                        </p:tgtEl>
                                        <p:attrNameLst>
                                          <p:attrName>ppt_x</p:attrName>
                                        </p:attrNameLst>
                                      </p:cBhvr>
                                      <p:tavLst>
                                        <p:tav tm="0">
                                          <p:val>
                                            <p:strVal val="#ppt_x+0.4"/>
                                          </p:val>
                                        </p:tav>
                                        <p:tav tm="100000">
                                          <p:val>
                                            <p:strVal val="#ppt_x-0.05"/>
                                          </p:val>
                                        </p:tav>
                                      </p:tavLst>
                                    </p:anim>
                                    <p:anim calcmode="lin" valueType="num">
                                      <p:cBhvr>
                                        <p:cTn id="127" dur="800" decel="100000" fill="hold"/>
                                        <p:tgtEl>
                                          <p:spTgt spid="6">
                                            <p:graphicEl>
                                              <a:dgm id="{42207A7E-8E36-4D52-9FD6-9E6FC9101E8F}"/>
                                            </p:graphicEl>
                                          </p:spTgt>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6">
                                            <p:graphicEl>
                                              <a:dgm id="{42207A7E-8E36-4D52-9FD6-9E6FC9101E8F}"/>
                                            </p:graphicEl>
                                          </p:spTgt>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6">
                                            <p:graphicEl>
                                              <a:dgm id="{42207A7E-8E36-4D52-9FD6-9E6FC9101E8F}"/>
                                            </p:graphicEl>
                                          </p:spTgt>
                                        </p:tgtEl>
                                        <p:attrNameLst>
                                          <p:attrName>ppt_y</p:attrName>
                                        </p:attrNameLst>
                                      </p:cBhvr>
                                      <p:tavLst>
                                        <p:tav tm="0">
                                          <p:val>
                                            <p:strVal val="#ppt_y+0.1"/>
                                          </p:val>
                                        </p:tav>
                                        <p:tav tm="100000">
                                          <p:val>
                                            <p:strVal val="#ppt_y"/>
                                          </p:val>
                                        </p:tav>
                                      </p:tavLst>
                                    </p:anim>
                                  </p:childTnLst>
                                </p:cTn>
                              </p:par>
                              <p:par>
                                <p:cTn id="130" presetID="30" presetClass="entr" presetSubtype="0" fill="hold" grpId="0" nodeType="withEffect">
                                  <p:stCondLst>
                                    <p:cond delay="0"/>
                                  </p:stCondLst>
                                  <p:childTnLst>
                                    <p:set>
                                      <p:cBhvr>
                                        <p:cTn id="131" dur="1" fill="hold">
                                          <p:stCondLst>
                                            <p:cond delay="0"/>
                                          </p:stCondLst>
                                        </p:cTn>
                                        <p:tgtEl>
                                          <p:spTgt spid="6">
                                            <p:graphicEl>
                                              <a:dgm id="{7C4E8668-3BCD-4463-BF06-C2FEE9E568E7}"/>
                                            </p:graphicEl>
                                          </p:spTgt>
                                        </p:tgtEl>
                                        <p:attrNameLst>
                                          <p:attrName>style.visibility</p:attrName>
                                        </p:attrNameLst>
                                      </p:cBhvr>
                                      <p:to>
                                        <p:strVal val="visible"/>
                                      </p:to>
                                    </p:set>
                                    <p:animEffect transition="in" filter="fade">
                                      <p:cBhvr>
                                        <p:cTn id="132" dur="800" decel="100000"/>
                                        <p:tgtEl>
                                          <p:spTgt spid="6">
                                            <p:graphicEl>
                                              <a:dgm id="{7C4E8668-3BCD-4463-BF06-C2FEE9E568E7}"/>
                                            </p:graphicEl>
                                          </p:spTgt>
                                        </p:tgtEl>
                                      </p:cBhvr>
                                    </p:animEffect>
                                    <p:anim calcmode="lin" valueType="num">
                                      <p:cBhvr>
                                        <p:cTn id="133" dur="800" decel="100000" fill="hold"/>
                                        <p:tgtEl>
                                          <p:spTgt spid="6">
                                            <p:graphicEl>
                                              <a:dgm id="{7C4E8668-3BCD-4463-BF06-C2FEE9E568E7}"/>
                                            </p:graphicEl>
                                          </p:spTgt>
                                        </p:tgtEl>
                                        <p:attrNameLst>
                                          <p:attrName>style.rotation</p:attrName>
                                        </p:attrNameLst>
                                      </p:cBhvr>
                                      <p:tavLst>
                                        <p:tav tm="0">
                                          <p:val>
                                            <p:fltVal val="-90"/>
                                          </p:val>
                                        </p:tav>
                                        <p:tav tm="100000">
                                          <p:val>
                                            <p:fltVal val="0"/>
                                          </p:val>
                                        </p:tav>
                                      </p:tavLst>
                                    </p:anim>
                                    <p:anim calcmode="lin" valueType="num">
                                      <p:cBhvr>
                                        <p:cTn id="134" dur="800" decel="100000" fill="hold"/>
                                        <p:tgtEl>
                                          <p:spTgt spid="6">
                                            <p:graphicEl>
                                              <a:dgm id="{7C4E8668-3BCD-4463-BF06-C2FEE9E568E7}"/>
                                            </p:graphicEl>
                                          </p:spTgt>
                                        </p:tgtEl>
                                        <p:attrNameLst>
                                          <p:attrName>ppt_x</p:attrName>
                                        </p:attrNameLst>
                                      </p:cBhvr>
                                      <p:tavLst>
                                        <p:tav tm="0">
                                          <p:val>
                                            <p:strVal val="#ppt_x+0.4"/>
                                          </p:val>
                                        </p:tav>
                                        <p:tav tm="100000">
                                          <p:val>
                                            <p:strVal val="#ppt_x-0.05"/>
                                          </p:val>
                                        </p:tav>
                                      </p:tavLst>
                                    </p:anim>
                                    <p:anim calcmode="lin" valueType="num">
                                      <p:cBhvr>
                                        <p:cTn id="135" dur="800" decel="100000" fill="hold"/>
                                        <p:tgtEl>
                                          <p:spTgt spid="6">
                                            <p:graphicEl>
                                              <a:dgm id="{7C4E8668-3BCD-4463-BF06-C2FEE9E568E7}"/>
                                            </p:graphicEl>
                                          </p:spTgt>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6">
                                            <p:graphicEl>
                                              <a:dgm id="{7C4E8668-3BCD-4463-BF06-C2FEE9E568E7}"/>
                                            </p:graphicEl>
                                          </p:spTgt>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6">
                                            <p:graphicEl>
                                              <a:dgm id="{7C4E8668-3BCD-4463-BF06-C2FEE9E568E7}"/>
                                            </p:graphicEl>
                                          </p:spTgt>
                                        </p:tgtEl>
                                        <p:attrNameLst>
                                          <p:attrName>ppt_y</p:attrName>
                                        </p:attrNameLst>
                                      </p:cBhvr>
                                      <p:tavLst>
                                        <p:tav tm="0">
                                          <p:val>
                                            <p:strVal val="#ppt_y+0.1"/>
                                          </p:val>
                                        </p:tav>
                                        <p:tav tm="100000">
                                          <p:val>
                                            <p:strVal val="#ppt_y"/>
                                          </p:val>
                                        </p:tav>
                                      </p:tavLst>
                                    </p:anim>
                                  </p:childTnLst>
                                </p:cTn>
                              </p:par>
                            </p:childTnLst>
                          </p:cTn>
                        </p:par>
                        <p:par>
                          <p:cTn id="138" fill="hold">
                            <p:stCondLst>
                              <p:cond delay="11300"/>
                            </p:stCondLst>
                            <p:childTnLst>
                              <p:par>
                                <p:cTn id="139" presetID="30" presetClass="entr" presetSubtype="0" fill="hold" grpId="0" nodeType="afterEffect">
                                  <p:stCondLst>
                                    <p:cond delay="0"/>
                                  </p:stCondLst>
                                  <p:childTnLst>
                                    <p:set>
                                      <p:cBhvr>
                                        <p:cTn id="140" dur="1" fill="hold">
                                          <p:stCondLst>
                                            <p:cond delay="0"/>
                                          </p:stCondLst>
                                        </p:cTn>
                                        <p:tgtEl>
                                          <p:spTgt spid="6">
                                            <p:graphicEl>
                                              <a:dgm id="{BE10E31A-B952-4003-8A66-A4DC7232C384}"/>
                                            </p:graphicEl>
                                          </p:spTgt>
                                        </p:tgtEl>
                                        <p:attrNameLst>
                                          <p:attrName>style.visibility</p:attrName>
                                        </p:attrNameLst>
                                      </p:cBhvr>
                                      <p:to>
                                        <p:strVal val="visible"/>
                                      </p:to>
                                    </p:set>
                                    <p:animEffect transition="in" filter="fade">
                                      <p:cBhvr>
                                        <p:cTn id="141" dur="800" decel="100000"/>
                                        <p:tgtEl>
                                          <p:spTgt spid="6">
                                            <p:graphicEl>
                                              <a:dgm id="{BE10E31A-B952-4003-8A66-A4DC7232C384}"/>
                                            </p:graphicEl>
                                          </p:spTgt>
                                        </p:tgtEl>
                                      </p:cBhvr>
                                    </p:animEffect>
                                    <p:anim calcmode="lin" valueType="num">
                                      <p:cBhvr>
                                        <p:cTn id="142" dur="800" decel="100000" fill="hold"/>
                                        <p:tgtEl>
                                          <p:spTgt spid="6">
                                            <p:graphicEl>
                                              <a:dgm id="{BE10E31A-B952-4003-8A66-A4DC7232C384}"/>
                                            </p:graphicEl>
                                          </p:spTgt>
                                        </p:tgtEl>
                                        <p:attrNameLst>
                                          <p:attrName>style.rotation</p:attrName>
                                        </p:attrNameLst>
                                      </p:cBhvr>
                                      <p:tavLst>
                                        <p:tav tm="0">
                                          <p:val>
                                            <p:fltVal val="-90"/>
                                          </p:val>
                                        </p:tav>
                                        <p:tav tm="100000">
                                          <p:val>
                                            <p:fltVal val="0"/>
                                          </p:val>
                                        </p:tav>
                                      </p:tavLst>
                                    </p:anim>
                                    <p:anim calcmode="lin" valueType="num">
                                      <p:cBhvr>
                                        <p:cTn id="143" dur="800" decel="100000" fill="hold"/>
                                        <p:tgtEl>
                                          <p:spTgt spid="6">
                                            <p:graphicEl>
                                              <a:dgm id="{BE10E31A-B952-4003-8A66-A4DC7232C384}"/>
                                            </p:graphicEl>
                                          </p:spTgt>
                                        </p:tgtEl>
                                        <p:attrNameLst>
                                          <p:attrName>ppt_x</p:attrName>
                                        </p:attrNameLst>
                                      </p:cBhvr>
                                      <p:tavLst>
                                        <p:tav tm="0">
                                          <p:val>
                                            <p:strVal val="#ppt_x+0.4"/>
                                          </p:val>
                                        </p:tav>
                                        <p:tav tm="100000">
                                          <p:val>
                                            <p:strVal val="#ppt_x-0.05"/>
                                          </p:val>
                                        </p:tav>
                                      </p:tavLst>
                                    </p:anim>
                                    <p:anim calcmode="lin" valueType="num">
                                      <p:cBhvr>
                                        <p:cTn id="144" dur="800" decel="100000" fill="hold"/>
                                        <p:tgtEl>
                                          <p:spTgt spid="6">
                                            <p:graphicEl>
                                              <a:dgm id="{BE10E31A-B952-4003-8A66-A4DC7232C384}"/>
                                            </p:graphicEl>
                                          </p:spTgt>
                                        </p:tgtEl>
                                        <p:attrNameLst>
                                          <p:attrName>ppt_y</p:attrName>
                                        </p:attrNameLst>
                                      </p:cBhvr>
                                      <p:tavLst>
                                        <p:tav tm="0">
                                          <p:val>
                                            <p:strVal val="#ppt_y-0.4"/>
                                          </p:val>
                                        </p:tav>
                                        <p:tav tm="100000">
                                          <p:val>
                                            <p:strVal val="#ppt_y+0.1"/>
                                          </p:val>
                                        </p:tav>
                                      </p:tavLst>
                                    </p:anim>
                                    <p:anim calcmode="lin" valueType="num">
                                      <p:cBhvr>
                                        <p:cTn id="145" dur="200" accel="100000" fill="hold">
                                          <p:stCondLst>
                                            <p:cond delay="800"/>
                                          </p:stCondLst>
                                        </p:cTn>
                                        <p:tgtEl>
                                          <p:spTgt spid="6">
                                            <p:graphicEl>
                                              <a:dgm id="{BE10E31A-B952-4003-8A66-A4DC7232C384}"/>
                                            </p:graphicEl>
                                          </p:spTgt>
                                        </p:tgtEl>
                                        <p:attrNameLst>
                                          <p:attrName>ppt_x</p:attrName>
                                        </p:attrNameLst>
                                      </p:cBhvr>
                                      <p:tavLst>
                                        <p:tav tm="0">
                                          <p:val>
                                            <p:strVal val="#ppt_x-0.05"/>
                                          </p:val>
                                        </p:tav>
                                        <p:tav tm="100000">
                                          <p:val>
                                            <p:strVal val="#ppt_x"/>
                                          </p:val>
                                        </p:tav>
                                      </p:tavLst>
                                    </p:anim>
                                    <p:anim calcmode="lin" valueType="num">
                                      <p:cBhvr>
                                        <p:cTn id="146" dur="200" accel="100000" fill="hold">
                                          <p:stCondLst>
                                            <p:cond delay="800"/>
                                          </p:stCondLst>
                                        </p:cTn>
                                        <p:tgtEl>
                                          <p:spTgt spid="6">
                                            <p:graphicEl>
                                              <a:dgm id="{BE10E31A-B952-4003-8A66-A4DC7232C384}"/>
                                            </p:graphicEl>
                                          </p:spTgt>
                                        </p:tgtEl>
                                        <p:attrNameLst>
                                          <p:attrName>ppt_y</p:attrName>
                                        </p:attrNameLst>
                                      </p:cBhvr>
                                      <p:tavLst>
                                        <p:tav tm="0">
                                          <p:val>
                                            <p:strVal val="#ppt_y+0.1"/>
                                          </p:val>
                                        </p:tav>
                                        <p:tav tm="100000">
                                          <p:val>
                                            <p:strVal val="#ppt_y"/>
                                          </p:val>
                                        </p:tav>
                                      </p:tavLst>
                                    </p:anim>
                                  </p:childTnLst>
                                </p:cTn>
                              </p:par>
                              <p:par>
                                <p:cTn id="147" presetID="30" presetClass="entr" presetSubtype="0" fill="hold" grpId="0" nodeType="withEffect">
                                  <p:stCondLst>
                                    <p:cond delay="0"/>
                                  </p:stCondLst>
                                  <p:childTnLst>
                                    <p:set>
                                      <p:cBhvr>
                                        <p:cTn id="148" dur="1" fill="hold">
                                          <p:stCondLst>
                                            <p:cond delay="0"/>
                                          </p:stCondLst>
                                        </p:cTn>
                                        <p:tgtEl>
                                          <p:spTgt spid="6">
                                            <p:graphicEl>
                                              <a:dgm id="{8FC53E3E-1469-4634-8FC5-08D274EF4576}"/>
                                            </p:graphicEl>
                                          </p:spTgt>
                                        </p:tgtEl>
                                        <p:attrNameLst>
                                          <p:attrName>style.visibility</p:attrName>
                                        </p:attrNameLst>
                                      </p:cBhvr>
                                      <p:to>
                                        <p:strVal val="visible"/>
                                      </p:to>
                                    </p:set>
                                    <p:animEffect transition="in" filter="fade">
                                      <p:cBhvr>
                                        <p:cTn id="149" dur="800" decel="100000"/>
                                        <p:tgtEl>
                                          <p:spTgt spid="6">
                                            <p:graphicEl>
                                              <a:dgm id="{8FC53E3E-1469-4634-8FC5-08D274EF4576}"/>
                                            </p:graphicEl>
                                          </p:spTgt>
                                        </p:tgtEl>
                                      </p:cBhvr>
                                    </p:animEffect>
                                    <p:anim calcmode="lin" valueType="num">
                                      <p:cBhvr>
                                        <p:cTn id="150" dur="800" decel="100000" fill="hold"/>
                                        <p:tgtEl>
                                          <p:spTgt spid="6">
                                            <p:graphicEl>
                                              <a:dgm id="{8FC53E3E-1469-4634-8FC5-08D274EF4576}"/>
                                            </p:graphicEl>
                                          </p:spTgt>
                                        </p:tgtEl>
                                        <p:attrNameLst>
                                          <p:attrName>style.rotation</p:attrName>
                                        </p:attrNameLst>
                                      </p:cBhvr>
                                      <p:tavLst>
                                        <p:tav tm="0">
                                          <p:val>
                                            <p:fltVal val="-90"/>
                                          </p:val>
                                        </p:tav>
                                        <p:tav tm="100000">
                                          <p:val>
                                            <p:fltVal val="0"/>
                                          </p:val>
                                        </p:tav>
                                      </p:tavLst>
                                    </p:anim>
                                    <p:anim calcmode="lin" valueType="num">
                                      <p:cBhvr>
                                        <p:cTn id="151" dur="800" decel="100000" fill="hold"/>
                                        <p:tgtEl>
                                          <p:spTgt spid="6">
                                            <p:graphicEl>
                                              <a:dgm id="{8FC53E3E-1469-4634-8FC5-08D274EF4576}"/>
                                            </p:graphicEl>
                                          </p:spTgt>
                                        </p:tgtEl>
                                        <p:attrNameLst>
                                          <p:attrName>ppt_x</p:attrName>
                                        </p:attrNameLst>
                                      </p:cBhvr>
                                      <p:tavLst>
                                        <p:tav tm="0">
                                          <p:val>
                                            <p:strVal val="#ppt_x+0.4"/>
                                          </p:val>
                                        </p:tav>
                                        <p:tav tm="100000">
                                          <p:val>
                                            <p:strVal val="#ppt_x-0.05"/>
                                          </p:val>
                                        </p:tav>
                                      </p:tavLst>
                                    </p:anim>
                                    <p:anim calcmode="lin" valueType="num">
                                      <p:cBhvr>
                                        <p:cTn id="152" dur="800" decel="100000" fill="hold"/>
                                        <p:tgtEl>
                                          <p:spTgt spid="6">
                                            <p:graphicEl>
                                              <a:dgm id="{8FC53E3E-1469-4634-8FC5-08D274EF4576}"/>
                                            </p:graphicEl>
                                          </p:spTgt>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6">
                                            <p:graphicEl>
                                              <a:dgm id="{8FC53E3E-1469-4634-8FC5-08D274EF4576}"/>
                                            </p:graphicEl>
                                          </p:spTgt>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6">
                                            <p:graphicEl>
                                              <a:dgm id="{8FC53E3E-1469-4634-8FC5-08D274EF4576}"/>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مذاکره</a:t>
            </a:r>
            <a:endParaRPr lang="en-US" dirty="0">
              <a:latin typeface="+mn-lt"/>
              <a:ea typeface="+mn-ea"/>
              <a:cs typeface="+mn-cs"/>
            </a:endParaRPr>
          </a:p>
        </p:txBody>
      </p:sp>
      <p:graphicFrame>
        <p:nvGraphicFramePr>
          <p:cNvPr id="4" name="Content Placeholder 3"/>
          <p:cNvGraphicFramePr>
            <a:graphicFrameLocks noGrp="1"/>
          </p:cNvGraphicFramePr>
          <p:nvPr>
            <p:ph idx="1"/>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rPr>
              <a:t>دفاع در برابر هجوم</a:t>
            </a:r>
            <a:endParaRPr lang="en-US" dirty="0">
              <a:latin typeface="+mn-lt"/>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408925"/>
              </p:ext>
            </p:extLst>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5">
                                            <p:graphicEl>
                                              <a:dgm id="{547295F5-20C2-4DBD-93F1-249AD900A204}"/>
                                            </p:graphicEl>
                                          </p:spTgt>
                                        </p:tgtEl>
                                        <p:attrNameLst>
                                          <p:attrName>style.visibility</p:attrName>
                                        </p:attrNameLst>
                                      </p:cBhvr>
                                      <p:to>
                                        <p:strVal val="visible"/>
                                      </p:to>
                                    </p:set>
                                    <p:anim calcmode="lin" valueType="num">
                                      <p:cBhvr>
                                        <p:cTn id="11" dur="2000" fill="hold"/>
                                        <p:tgtEl>
                                          <p:spTgt spid="5">
                                            <p:graphicEl>
                                              <a:dgm id="{547295F5-20C2-4DBD-93F1-249AD900A204}"/>
                                            </p:graphicEl>
                                          </p:spTgt>
                                        </p:tgtEl>
                                        <p:attrNameLst>
                                          <p:attrName>ppt_w</p:attrName>
                                        </p:attrNameLst>
                                      </p:cBhvr>
                                      <p:tavLst>
                                        <p:tav tm="0">
                                          <p:val>
                                            <p:fltVal val="0"/>
                                          </p:val>
                                        </p:tav>
                                        <p:tav tm="100000">
                                          <p:val>
                                            <p:strVal val="#ppt_w"/>
                                          </p:val>
                                        </p:tav>
                                      </p:tavLst>
                                    </p:anim>
                                    <p:anim calcmode="lin" valueType="num">
                                      <p:cBhvr>
                                        <p:cTn id="12" dur="2000" fill="hold"/>
                                        <p:tgtEl>
                                          <p:spTgt spid="5">
                                            <p:graphicEl>
                                              <a:dgm id="{547295F5-20C2-4DBD-93F1-249AD900A204}"/>
                                            </p:graphicEl>
                                          </p:spTgt>
                                        </p:tgtEl>
                                        <p:attrNameLst>
                                          <p:attrName>ppt_h</p:attrName>
                                        </p:attrNameLst>
                                      </p:cBhvr>
                                      <p:tavLst>
                                        <p:tav tm="0">
                                          <p:val>
                                            <p:strVal val="#ppt_h"/>
                                          </p:val>
                                        </p:tav>
                                        <p:tav tm="100000">
                                          <p:val>
                                            <p:strVal val="#ppt_h"/>
                                          </p:val>
                                        </p:tav>
                                      </p:tavLst>
                                    </p:anim>
                                  </p:childTnLst>
                                </p:cTn>
                              </p:par>
                            </p:childTnLst>
                          </p:cTn>
                        </p:par>
                        <p:par>
                          <p:cTn id="13" fill="hold">
                            <p:stCondLst>
                              <p:cond delay="4000"/>
                            </p:stCondLst>
                            <p:childTnLst>
                              <p:par>
                                <p:cTn id="14" presetID="17" presetClass="entr" presetSubtype="10" fill="hold" grpId="0" nodeType="afterEffect">
                                  <p:stCondLst>
                                    <p:cond delay="0"/>
                                  </p:stCondLst>
                                  <p:childTnLst>
                                    <p:set>
                                      <p:cBhvr>
                                        <p:cTn id="15" dur="1" fill="hold">
                                          <p:stCondLst>
                                            <p:cond delay="0"/>
                                          </p:stCondLst>
                                        </p:cTn>
                                        <p:tgtEl>
                                          <p:spTgt spid="5">
                                            <p:graphicEl>
                                              <a:dgm id="{B122F1F6-87DC-4521-B5E5-2F43163FC691}"/>
                                            </p:graphicEl>
                                          </p:spTgt>
                                        </p:tgtEl>
                                        <p:attrNameLst>
                                          <p:attrName>style.visibility</p:attrName>
                                        </p:attrNameLst>
                                      </p:cBhvr>
                                      <p:to>
                                        <p:strVal val="visible"/>
                                      </p:to>
                                    </p:set>
                                    <p:anim calcmode="lin" valueType="num">
                                      <p:cBhvr>
                                        <p:cTn id="16" dur="2000" fill="hold"/>
                                        <p:tgtEl>
                                          <p:spTgt spid="5">
                                            <p:graphicEl>
                                              <a:dgm id="{B122F1F6-87DC-4521-B5E5-2F43163FC691}"/>
                                            </p:graphicEl>
                                          </p:spTgt>
                                        </p:tgtEl>
                                        <p:attrNameLst>
                                          <p:attrName>ppt_w</p:attrName>
                                        </p:attrNameLst>
                                      </p:cBhvr>
                                      <p:tavLst>
                                        <p:tav tm="0">
                                          <p:val>
                                            <p:fltVal val="0"/>
                                          </p:val>
                                        </p:tav>
                                        <p:tav tm="100000">
                                          <p:val>
                                            <p:strVal val="#ppt_w"/>
                                          </p:val>
                                        </p:tav>
                                      </p:tavLst>
                                    </p:anim>
                                    <p:anim calcmode="lin" valueType="num">
                                      <p:cBhvr>
                                        <p:cTn id="17" dur="2000" fill="hold"/>
                                        <p:tgtEl>
                                          <p:spTgt spid="5">
                                            <p:graphicEl>
                                              <a:dgm id="{B122F1F6-87DC-4521-B5E5-2F43163FC691}"/>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uiExpand="1">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پیشنهاد مایکروسافت به یاهو</a:t>
            </a:r>
            <a:endParaRPr lang="en-US" dirty="0"/>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4">
                                            <p:graphicEl>
                                              <a:dgm id="{69FE03E8-5DF9-4E4C-9562-193B53A71FD3}"/>
                                            </p:graphicEl>
                                          </p:spTgt>
                                        </p:tgtEl>
                                        <p:attrNameLst>
                                          <p:attrName>style.visibility</p:attrName>
                                        </p:attrNameLst>
                                      </p:cBhvr>
                                      <p:to>
                                        <p:strVal val="visible"/>
                                      </p:to>
                                    </p:set>
                                    <p:animEffect transition="in" filter="fade">
                                      <p:cBhvr>
                                        <p:cTn id="11" dur="1600" decel="100000"/>
                                        <p:tgtEl>
                                          <p:spTgt spid="4">
                                            <p:graphicEl>
                                              <a:dgm id="{69FE03E8-5DF9-4E4C-9562-193B53A71FD3}"/>
                                            </p:graphicEl>
                                          </p:spTgt>
                                        </p:tgtEl>
                                      </p:cBhvr>
                                    </p:animEffect>
                                    <p:anim calcmode="lin" valueType="num">
                                      <p:cBhvr>
                                        <p:cTn id="12" dur="1600" decel="100000" fill="hold"/>
                                        <p:tgtEl>
                                          <p:spTgt spid="4">
                                            <p:graphicEl>
                                              <a:dgm id="{69FE03E8-5DF9-4E4C-9562-193B53A71FD3}"/>
                                            </p:graphicEl>
                                          </p:spTgt>
                                        </p:tgtEl>
                                        <p:attrNameLst>
                                          <p:attrName>style.rotation</p:attrName>
                                        </p:attrNameLst>
                                      </p:cBhvr>
                                      <p:tavLst>
                                        <p:tav tm="0">
                                          <p:val>
                                            <p:fltVal val="-90"/>
                                          </p:val>
                                        </p:tav>
                                        <p:tav tm="100000">
                                          <p:val>
                                            <p:fltVal val="0"/>
                                          </p:val>
                                        </p:tav>
                                      </p:tavLst>
                                    </p:anim>
                                    <p:anim calcmode="lin" valueType="num">
                                      <p:cBhvr>
                                        <p:cTn id="13" dur="1600" decel="100000" fill="hold"/>
                                        <p:tgtEl>
                                          <p:spTgt spid="4">
                                            <p:graphicEl>
                                              <a:dgm id="{69FE03E8-5DF9-4E4C-9562-193B53A71FD3}"/>
                                            </p:graphicEl>
                                          </p:spTgt>
                                        </p:tgtEl>
                                        <p:attrNameLst>
                                          <p:attrName>ppt_x</p:attrName>
                                        </p:attrNameLst>
                                      </p:cBhvr>
                                      <p:tavLst>
                                        <p:tav tm="0">
                                          <p:val>
                                            <p:strVal val="#ppt_x+0.4"/>
                                          </p:val>
                                        </p:tav>
                                        <p:tav tm="100000">
                                          <p:val>
                                            <p:strVal val="#ppt_x-0.05"/>
                                          </p:val>
                                        </p:tav>
                                      </p:tavLst>
                                    </p:anim>
                                    <p:anim calcmode="lin" valueType="num">
                                      <p:cBhvr>
                                        <p:cTn id="14" dur="1600" decel="100000" fill="hold"/>
                                        <p:tgtEl>
                                          <p:spTgt spid="4">
                                            <p:graphicEl>
                                              <a:dgm id="{69FE03E8-5DF9-4E4C-9562-193B53A71FD3}"/>
                                            </p:graphicEl>
                                          </p:spTgt>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4">
                                            <p:graphicEl>
                                              <a:dgm id="{69FE03E8-5DF9-4E4C-9562-193B53A71FD3}"/>
                                            </p:graphicEl>
                                          </p:spTgt>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4">
                                            <p:graphicEl>
                                              <a:dgm id="{69FE03E8-5DF9-4E4C-9562-193B53A71FD3}"/>
                                            </p:graphicEl>
                                          </p:spTgt>
                                        </p:tgtEl>
                                        <p:attrNameLst>
                                          <p:attrName>ppt_y</p:attrName>
                                        </p:attrNameLst>
                                      </p:cBhvr>
                                      <p:tavLst>
                                        <p:tav tm="0">
                                          <p:val>
                                            <p:strVal val="#ppt_y+0.1"/>
                                          </p:val>
                                        </p:tav>
                                        <p:tav tm="100000">
                                          <p:val>
                                            <p:strVal val="#ppt_y"/>
                                          </p:val>
                                        </p:tav>
                                      </p:tavLst>
                                    </p:anim>
                                  </p:childTnLst>
                                </p:cTn>
                              </p:par>
                            </p:childTnLst>
                          </p:cTn>
                        </p:par>
                        <p:par>
                          <p:cTn id="17" fill="hold">
                            <p:stCondLst>
                              <p:cond delay="2500"/>
                            </p:stCondLst>
                            <p:childTnLst>
                              <p:par>
                                <p:cTn id="18" presetID="30" presetClass="entr" presetSubtype="0" fill="hold" grpId="0" nodeType="afterEffect">
                                  <p:stCondLst>
                                    <p:cond delay="0"/>
                                  </p:stCondLst>
                                  <p:childTnLst>
                                    <p:set>
                                      <p:cBhvr>
                                        <p:cTn id="19" dur="1" fill="hold">
                                          <p:stCondLst>
                                            <p:cond delay="0"/>
                                          </p:stCondLst>
                                        </p:cTn>
                                        <p:tgtEl>
                                          <p:spTgt spid="4">
                                            <p:graphicEl>
                                              <a:dgm id="{FCF35C10-55BB-4D26-B844-D3E0B34A647D}"/>
                                            </p:graphicEl>
                                          </p:spTgt>
                                        </p:tgtEl>
                                        <p:attrNameLst>
                                          <p:attrName>style.visibility</p:attrName>
                                        </p:attrNameLst>
                                      </p:cBhvr>
                                      <p:to>
                                        <p:strVal val="visible"/>
                                      </p:to>
                                    </p:set>
                                    <p:animEffect transition="in" filter="fade">
                                      <p:cBhvr>
                                        <p:cTn id="20" dur="1600" decel="100000"/>
                                        <p:tgtEl>
                                          <p:spTgt spid="4">
                                            <p:graphicEl>
                                              <a:dgm id="{FCF35C10-55BB-4D26-B844-D3E0B34A647D}"/>
                                            </p:graphicEl>
                                          </p:spTgt>
                                        </p:tgtEl>
                                      </p:cBhvr>
                                    </p:animEffect>
                                    <p:anim calcmode="lin" valueType="num">
                                      <p:cBhvr>
                                        <p:cTn id="21" dur="1600" decel="100000" fill="hold"/>
                                        <p:tgtEl>
                                          <p:spTgt spid="4">
                                            <p:graphicEl>
                                              <a:dgm id="{FCF35C10-55BB-4D26-B844-D3E0B34A647D}"/>
                                            </p:graphicEl>
                                          </p:spTgt>
                                        </p:tgtEl>
                                        <p:attrNameLst>
                                          <p:attrName>style.rotation</p:attrName>
                                        </p:attrNameLst>
                                      </p:cBhvr>
                                      <p:tavLst>
                                        <p:tav tm="0">
                                          <p:val>
                                            <p:fltVal val="-90"/>
                                          </p:val>
                                        </p:tav>
                                        <p:tav tm="100000">
                                          <p:val>
                                            <p:fltVal val="0"/>
                                          </p:val>
                                        </p:tav>
                                      </p:tavLst>
                                    </p:anim>
                                    <p:anim calcmode="lin" valueType="num">
                                      <p:cBhvr>
                                        <p:cTn id="22" dur="1600" decel="100000" fill="hold"/>
                                        <p:tgtEl>
                                          <p:spTgt spid="4">
                                            <p:graphicEl>
                                              <a:dgm id="{FCF35C10-55BB-4D26-B844-D3E0B34A647D}"/>
                                            </p:graphicEl>
                                          </p:spTgt>
                                        </p:tgtEl>
                                        <p:attrNameLst>
                                          <p:attrName>ppt_x</p:attrName>
                                        </p:attrNameLst>
                                      </p:cBhvr>
                                      <p:tavLst>
                                        <p:tav tm="0">
                                          <p:val>
                                            <p:strVal val="#ppt_x+0.4"/>
                                          </p:val>
                                        </p:tav>
                                        <p:tav tm="100000">
                                          <p:val>
                                            <p:strVal val="#ppt_x-0.05"/>
                                          </p:val>
                                        </p:tav>
                                      </p:tavLst>
                                    </p:anim>
                                    <p:anim calcmode="lin" valueType="num">
                                      <p:cBhvr>
                                        <p:cTn id="23" dur="1600" decel="100000" fill="hold"/>
                                        <p:tgtEl>
                                          <p:spTgt spid="4">
                                            <p:graphicEl>
                                              <a:dgm id="{FCF35C10-55BB-4D26-B844-D3E0B34A647D}"/>
                                            </p:graphicEl>
                                          </p:spTgt>
                                        </p:tgtEl>
                                        <p:attrNameLst>
                                          <p:attrName>ppt_y</p:attrName>
                                        </p:attrNameLst>
                                      </p:cBhvr>
                                      <p:tavLst>
                                        <p:tav tm="0">
                                          <p:val>
                                            <p:strVal val="#ppt_y-0.4"/>
                                          </p:val>
                                        </p:tav>
                                        <p:tav tm="100000">
                                          <p:val>
                                            <p:strVal val="#ppt_y+0.1"/>
                                          </p:val>
                                        </p:tav>
                                      </p:tavLst>
                                    </p:anim>
                                    <p:anim calcmode="lin" valueType="num">
                                      <p:cBhvr>
                                        <p:cTn id="24" dur="400" accel="100000" fill="hold">
                                          <p:stCondLst>
                                            <p:cond delay="1600"/>
                                          </p:stCondLst>
                                        </p:cTn>
                                        <p:tgtEl>
                                          <p:spTgt spid="4">
                                            <p:graphicEl>
                                              <a:dgm id="{FCF35C10-55BB-4D26-B844-D3E0B34A647D}"/>
                                            </p:graphicEl>
                                          </p:spTgt>
                                        </p:tgtEl>
                                        <p:attrNameLst>
                                          <p:attrName>ppt_x</p:attrName>
                                        </p:attrNameLst>
                                      </p:cBhvr>
                                      <p:tavLst>
                                        <p:tav tm="0">
                                          <p:val>
                                            <p:strVal val="#ppt_x-0.05"/>
                                          </p:val>
                                        </p:tav>
                                        <p:tav tm="100000">
                                          <p:val>
                                            <p:strVal val="#ppt_x"/>
                                          </p:val>
                                        </p:tav>
                                      </p:tavLst>
                                    </p:anim>
                                    <p:anim calcmode="lin" valueType="num">
                                      <p:cBhvr>
                                        <p:cTn id="25" dur="400" accel="100000" fill="hold">
                                          <p:stCondLst>
                                            <p:cond delay="1600"/>
                                          </p:stCondLst>
                                        </p:cTn>
                                        <p:tgtEl>
                                          <p:spTgt spid="4">
                                            <p:graphicEl>
                                              <a:dgm id="{FCF35C10-55BB-4D26-B844-D3E0B34A647D}"/>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uiExpand="1">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پیشنهاد مایکروسافت به یاهو</a:t>
            </a:r>
            <a:endParaRPr lang="en-US" dirty="0"/>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graphicEl>
                                              <a:dgm id="{F62BD40E-549E-4B15-8E37-95CD0EA6F2F3}"/>
                                            </p:graphicEl>
                                          </p:spTgt>
                                        </p:tgtEl>
                                        <p:attrNameLst>
                                          <p:attrName>style.visibility</p:attrName>
                                        </p:attrNameLst>
                                      </p:cBhvr>
                                      <p:to>
                                        <p:strVal val="visible"/>
                                      </p:to>
                                    </p:set>
                                    <p:anim calcmode="lin" valueType="num">
                                      <p:cBhvr>
                                        <p:cTn id="7" dur="1000" fill="hold"/>
                                        <p:tgtEl>
                                          <p:spTgt spid="4">
                                            <p:graphicEl>
                                              <a:dgm id="{F62BD40E-549E-4B15-8E37-95CD0EA6F2F3}"/>
                                            </p:graphicEl>
                                          </p:spTgt>
                                        </p:tgtEl>
                                        <p:attrNameLst>
                                          <p:attrName>ppt_w</p:attrName>
                                        </p:attrNameLst>
                                      </p:cBhvr>
                                      <p:tavLst>
                                        <p:tav tm="0">
                                          <p:val>
                                            <p:strVal val="#ppt_w+.3"/>
                                          </p:val>
                                        </p:tav>
                                        <p:tav tm="100000">
                                          <p:val>
                                            <p:strVal val="#ppt_w"/>
                                          </p:val>
                                        </p:tav>
                                      </p:tavLst>
                                    </p:anim>
                                    <p:anim calcmode="lin" valueType="num">
                                      <p:cBhvr>
                                        <p:cTn id="8" dur="1000" fill="hold"/>
                                        <p:tgtEl>
                                          <p:spTgt spid="4">
                                            <p:graphicEl>
                                              <a:dgm id="{F62BD40E-549E-4B15-8E37-95CD0EA6F2F3}"/>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F62BD40E-549E-4B15-8E37-95CD0EA6F2F3}"/>
                                            </p:graphic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graphicEl>
                                              <a:dgm id="{758908BD-E9AF-4BEB-90DA-696A7E614CDA}"/>
                                            </p:graphicEl>
                                          </p:spTgt>
                                        </p:tgtEl>
                                        <p:attrNameLst>
                                          <p:attrName>style.visibility</p:attrName>
                                        </p:attrNameLst>
                                      </p:cBhvr>
                                      <p:to>
                                        <p:strVal val="visible"/>
                                      </p:to>
                                    </p:set>
                                    <p:anim calcmode="lin" valueType="num">
                                      <p:cBhvr>
                                        <p:cTn id="13" dur="1000" fill="hold"/>
                                        <p:tgtEl>
                                          <p:spTgt spid="4">
                                            <p:graphicEl>
                                              <a:dgm id="{758908BD-E9AF-4BEB-90DA-696A7E614CDA}"/>
                                            </p:graphicEl>
                                          </p:spTgt>
                                        </p:tgtEl>
                                        <p:attrNameLst>
                                          <p:attrName>ppt_w</p:attrName>
                                        </p:attrNameLst>
                                      </p:cBhvr>
                                      <p:tavLst>
                                        <p:tav tm="0">
                                          <p:val>
                                            <p:strVal val="#ppt_w+.3"/>
                                          </p:val>
                                        </p:tav>
                                        <p:tav tm="100000">
                                          <p:val>
                                            <p:strVal val="#ppt_w"/>
                                          </p:val>
                                        </p:tav>
                                      </p:tavLst>
                                    </p:anim>
                                    <p:anim calcmode="lin" valueType="num">
                                      <p:cBhvr>
                                        <p:cTn id="14" dur="1000" fill="hold"/>
                                        <p:tgtEl>
                                          <p:spTgt spid="4">
                                            <p:graphicEl>
                                              <a:dgm id="{758908BD-E9AF-4BEB-90DA-696A7E614CDA}"/>
                                            </p:graphicEl>
                                          </p:spTgt>
                                        </p:tgtEl>
                                        <p:attrNameLst>
                                          <p:attrName>ppt_h</p:attrName>
                                        </p:attrNameLst>
                                      </p:cBhvr>
                                      <p:tavLst>
                                        <p:tav tm="0">
                                          <p:val>
                                            <p:strVal val="#ppt_h"/>
                                          </p:val>
                                        </p:tav>
                                        <p:tav tm="100000">
                                          <p:val>
                                            <p:strVal val="#ppt_h"/>
                                          </p:val>
                                        </p:tav>
                                      </p:tavLst>
                                    </p:anim>
                                    <p:animEffect transition="in" filter="fade">
                                      <p:cBhvr>
                                        <p:cTn id="15" dur="1000"/>
                                        <p:tgtEl>
                                          <p:spTgt spid="4">
                                            <p:graphicEl>
                                              <a:dgm id="{758908BD-E9AF-4BEB-90DA-696A7E614CDA}"/>
                                            </p:graphic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graphicEl>
                                              <a:dgm id="{50AA6555-BD1A-4E51-8620-3C5F8D7B58B1}"/>
                                            </p:graphicEl>
                                          </p:spTgt>
                                        </p:tgtEl>
                                        <p:attrNameLst>
                                          <p:attrName>style.visibility</p:attrName>
                                        </p:attrNameLst>
                                      </p:cBhvr>
                                      <p:to>
                                        <p:strVal val="visible"/>
                                      </p:to>
                                    </p:set>
                                    <p:anim calcmode="lin" valueType="num">
                                      <p:cBhvr>
                                        <p:cTn id="19" dur="1000" fill="hold"/>
                                        <p:tgtEl>
                                          <p:spTgt spid="4">
                                            <p:graphicEl>
                                              <a:dgm id="{50AA6555-BD1A-4E51-8620-3C5F8D7B58B1}"/>
                                            </p:graphicEl>
                                          </p:spTgt>
                                        </p:tgtEl>
                                        <p:attrNameLst>
                                          <p:attrName>ppt_w</p:attrName>
                                        </p:attrNameLst>
                                      </p:cBhvr>
                                      <p:tavLst>
                                        <p:tav tm="0">
                                          <p:val>
                                            <p:strVal val="#ppt_w+.3"/>
                                          </p:val>
                                        </p:tav>
                                        <p:tav tm="100000">
                                          <p:val>
                                            <p:strVal val="#ppt_w"/>
                                          </p:val>
                                        </p:tav>
                                      </p:tavLst>
                                    </p:anim>
                                    <p:anim calcmode="lin" valueType="num">
                                      <p:cBhvr>
                                        <p:cTn id="20" dur="1000" fill="hold"/>
                                        <p:tgtEl>
                                          <p:spTgt spid="4">
                                            <p:graphicEl>
                                              <a:dgm id="{50AA6555-BD1A-4E51-8620-3C5F8D7B58B1}"/>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50AA6555-BD1A-4E51-8620-3C5F8D7B58B1}"/>
                                            </p:graphic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4">
                                            <p:graphicEl>
                                              <a:dgm id="{701613B3-08DA-48C1-BC52-81F0EE54EA64}"/>
                                            </p:graphicEl>
                                          </p:spTgt>
                                        </p:tgtEl>
                                        <p:attrNameLst>
                                          <p:attrName>style.visibility</p:attrName>
                                        </p:attrNameLst>
                                      </p:cBhvr>
                                      <p:to>
                                        <p:strVal val="visible"/>
                                      </p:to>
                                    </p:set>
                                    <p:anim calcmode="lin" valueType="num">
                                      <p:cBhvr>
                                        <p:cTn id="25" dur="1000" fill="hold"/>
                                        <p:tgtEl>
                                          <p:spTgt spid="4">
                                            <p:graphicEl>
                                              <a:dgm id="{701613B3-08DA-48C1-BC52-81F0EE54EA64}"/>
                                            </p:graphicEl>
                                          </p:spTgt>
                                        </p:tgtEl>
                                        <p:attrNameLst>
                                          <p:attrName>ppt_w</p:attrName>
                                        </p:attrNameLst>
                                      </p:cBhvr>
                                      <p:tavLst>
                                        <p:tav tm="0">
                                          <p:val>
                                            <p:strVal val="#ppt_w+.3"/>
                                          </p:val>
                                        </p:tav>
                                        <p:tav tm="100000">
                                          <p:val>
                                            <p:strVal val="#ppt_w"/>
                                          </p:val>
                                        </p:tav>
                                      </p:tavLst>
                                    </p:anim>
                                    <p:anim calcmode="lin" valueType="num">
                                      <p:cBhvr>
                                        <p:cTn id="26" dur="1000" fill="hold"/>
                                        <p:tgtEl>
                                          <p:spTgt spid="4">
                                            <p:graphicEl>
                                              <a:dgm id="{701613B3-08DA-48C1-BC52-81F0EE54EA64}"/>
                                            </p:graphicEl>
                                          </p:spTgt>
                                        </p:tgtEl>
                                        <p:attrNameLst>
                                          <p:attrName>ppt_h</p:attrName>
                                        </p:attrNameLst>
                                      </p:cBhvr>
                                      <p:tavLst>
                                        <p:tav tm="0">
                                          <p:val>
                                            <p:strVal val="#ppt_h"/>
                                          </p:val>
                                        </p:tav>
                                        <p:tav tm="100000">
                                          <p:val>
                                            <p:strVal val="#ppt_h"/>
                                          </p:val>
                                        </p:tav>
                                      </p:tavLst>
                                    </p:anim>
                                    <p:animEffect transition="in" filter="fade">
                                      <p:cBhvr>
                                        <p:cTn id="27" dur="1000"/>
                                        <p:tgtEl>
                                          <p:spTgt spid="4">
                                            <p:graphicEl>
                                              <a:dgm id="{701613B3-08DA-48C1-BC52-81F0EE54EA64}"/>
                                            </p:graphic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4">
                                            <p:graphicEl>
                                              <a:dgm id="{2B1D4CD4-BD0E-4D09-B3B4-A3EA8E941C5D}"/>
                                            </p:graphicEl>
                                          </p:spTgt>
                                        </p:tgtEl>
                                        <p:attrNameLst>
                                          <p:attrName>style.visibility</p:attrName>
                                        </p:attrNameLst>
                                      </p:cBhvr>
                                      <p:to>
                                        <p:strVal val="visible"/>
                                      </p:to>
                                    </p:set>
                                    <p:anim calcmode="lin" valueType="num">
                                      <p:cBhvr>
                                        <p:cTn id="31" dur="1000" fill="hold"/>
                                        <p:tgtEl>
                                          <p:spTgt spid="4">
                                            <p:graphicEl>
                                              <a:dgm id="{2B1D4CD4-BD0E-4D09-B3B4-A3EA8E941C5D}"/>
                                            </p:graphicEl>
                                          </p:spTgt>
                                        </p:tgtEl>
                                        <p:attrNameLst>
                                          <p:attrName>ppt_w</p:attrName>
                                        </p:attrNameLst>
                                      </p:cBhvr>
                                      <p:tavLst>
                                        <p:tav tm="0">
                                          <p:val>
                                            <p:strVal val="#ppt_w+.3"/>
                                          </p:val>
                                        </p:tav>
                                        <p:tav tm="100000">
                                          <p:val>
                                            <p:strVal val="#ppt_w"/>
                                          </p:val>
                                        </p:tav>
                                      </p:tavLst>
                                    </p:anim>
                                    <p:anim calcmode="lin" valueType="num">
                                      <p:cBhvr>
                                        <p:cTn id="32" dur="1000" fill="hold"/>
                                        <p:tgtEl>
                                          <p:spTgt spid="4">
                                            <p:graphicEl>
                                              <a:dgm id="{2B1D4CD4-BD0E-4D09-B3B4-A3EA8E941C5D}"/>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2B1D4CD4-BD0E-4D09-B3B4-A3EA8E941C5D}"/>
                                            </p:graphic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4">
                                            <p:graphicEl>
                                              <a:dgm id="{209E4D32-7687-4830-9442-84B656EA14D2}"/>
                                            </p:graphicEl>
                                          </p:spTgt>
                                        </p:tgtEl>
                                        <p:attrNameLst>
                                          <p:attrName>style.visibility</p:attrName>
                                        </p:attrNameLst>
                                      </p:cBhvr>
                                      <p:to>
                                        <p:strVal val="visible"/>
                                      </p:to>
                                    </p:set>
                                    <p:anim calcmode="lin" valueType="num">
                                      <p:cBhvr>
                                        <p:cTn id="37" dur="1000" fill="hold"/>
                                        <p:tgtEl>
                                          <p:spTgt spid="4">
                                            <p:graphicEl>
                                              <a:dgm id="{209E4D32-7687-4830-9442-84B656EA14D2}"/>
                                            </p:graphicEl>
                                          </p:spTgt>
                                        </p:tgtEl>
                                        <p:attrNameLst>
                                          <p:attrName>ppt_w</p:attrName>
                                        </p:attrNameLst>
                                      </p:cBhvr>
                                      <p:tavLst>
                                        <p:tav tm="0">
                                          <p:val>
                                            <p:strVal val="#ppt_w+.3"/>
                                          </p:val>
                                        </p:tav>
                                        <p:tav tm="100000">
                                          <p:val>
                                            <p:strVal val="#ppt_w"/>
                                          </p:val>
                                        </p:tav>
                                      </p:tavLst>
                                    </p:anim>
                                    <p:anim calcmode="lin" valueType="num">
                                      <p:cBhvr>
                                        <p:cTn id="38" dur="1000" fill="hold"/>
                                        <p:tgtEl>
                                          <p:spTgt spid="4">
                                            <p:graphicEl>
                                              <a:dgm id="{209E4D32-7687-4830-9442-84B656EA14D2}"/>
                                            </p:graphicEl>
                                          </p:spTgt>
                                        </p:tgtEl>
                                        <p:attrNameLst>
                                          <p:attrName>ppt_h</p:attrName>
                                        </p:attrNameLst>
                                      </p:cBhvr>
                                      <p:tavLst>
                                        <p:tav tm="0">
                                          <p:val>
                                            <p:strVal val="#ppt_h"/>
                                          </p:val>
                                        </p:tav>
                                        <p:tav tm="100000">
                                          <p:val>
                                            <p:strVal val="#ppt_h"/>
                                          </p:val>
                                        </p:tav>
                                      </p:tavLst>
                                    </p:anim>
                                    <p:animEffect transition="in" filter="fade">
                                      <p:cBhvr>
                                        <p:cTn id="39" dur="1000"/>
                                        <p:tgtEl>
                                          <p:spTgt spid="4">
                                            <p:graphicEl>
                                              <a:dgm id="{209E4D32-7687-4830-9442-84B656EA14D2}"/>
                                            </p:graphic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4">
                                            <p:graphicEl>
                                              <a:dgm id="{8597980B-9B37-4632-850D-A37DE071C1C1}"/>
                                            </p:graphicEl>
                                          </p:spTgt>
                                        </p:tgtEl>
                                        <p:attrNameLst>
                                          <p:attrName>style.visibility</p:attrName>
                                        </p:attrNameLst>
                                      </p:cBhvr>
                                      <p:to>
                                        <p:strVal val="visible"/>
                                      </p:to>
                                    </p:set>
                                    <p:anim calcmode="lin" valueType="num">
                                      <p:cBhvr>
                                        <p:cTn id="43" dur="1000" fill="hold"/>
                                        <p:tgtEl>
                                          <p:spTgt spid="4">
                                            <p:graphicEl>
                                              <a:dgm id="{8597980B-9B37-4632-850D-A37DE071C1C1}"/>
                                            </p:graphicEl>
                                          </p:spTgt>
                                        </p:tgtEl>
                                        <p:attrNameLst>
                                          <p:attrName>ppt_w</p:attrName>
                                        </p:attrNameLst>
                                      </p:cBhvr>
                                      <p:tavLst>
                                        <p:tav tm="0">
                                          <p:val>
                                            <p:strVal val="#ppt_w+.3"/>
                                          </p:val>
                                        </p:tav>
                                        <p:tav tm="100000">
                                          <p:val>
                                            <p:strVal val="#ppt_w"/>
                                          </p:val>
                                        </p:tav>
                                      </p:tavLst>
                                    </p:anim>
                                    <p:anim calcmode="lin" valueType="num">
                                      <p:cBhvr>
                                        <p:cTn id="44" dur="1000" fill="hold"/>
                                        <p:tgtEl>
                                          <p:spTgt spid="4">
                                            <p:graphicEl>
                                              <a:dgm id="{8597980B-9B37-4632-850D-A37DE071C1C1}"/>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8597980B-9B37-4632-850D-A37DE071C1C1}"/>
                                            </p:graphicEl>
                                          </p:spTgt>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4">
                                            <p:graphicEl>
                                              <a:dgm id="{64AA6E60-4008-432F-B812-5C82CC80E9F4}"/>
                                            </p:graphicEl>
                                          </p:spTgt>
                                        </p:tgtEl>
                                        <p:attrNameLst>
                                          <p:attrName>style.visibility</p:attrName>
                                        </p:attrNameLst>
                                      </p:cBhvr>
                                      <p:to>
                                        <p:strVal val="visible"/>
                                      </p:to>
                                    </p:set>
                                    <p:anim calcmode="lin" valueType="num">
                                      <p:cBhvr>
                                        <p:cTn id="49" dur="1000" fill="hold"/>
                                        <p:tgtEl>
                                          <p:spTgt spid="4">
                                            <p:graphicEl>
                                              <a:dgm id="{64AA6E60-4008-432F-B812-5C82CC80E9F4}"/>
                                            </p:graphicEl>
                                          </p:spTgt>
                                        </p:tgtEl>
                                        <p:attrNameLst>
                                          <p:attrName>ppt_w</p:attrName>
                                        </p:attrNameLst>
                                      </p:cBhvr>
                                      <p:tavLst>
                                        <p:tav tm="0">
                                          <p:val>
                                            <p:strVal val="#ppt_w+.3"/>
                                          </p:val>
                                        </p:tav>
                                        <p:tav tm="100000">
                                          <p:val>
                                            <p:strVal val="#ppt_w"/>
                                          </p:val>
                                        </p:tav>
                                      </p:tavLst>
                                    </p:anim>
                                    <p:anim calcmode="lin" valueType="num">
                                      <p:cBhvr>
                                        <p:cTn id="50" dur="1000" fill="hold"/>
                                        <p:tgtEl>
                                          <p:spTgt spid="4">
                                            <p:graphicEl>
                                              <a:dgm id="{64AA6E60-4008-432F-B812-5C82CC80E9F4}"/>
                                            </p:graphicEl>
                                          </p:spTgt>
                                        </p:tgtEl>
                                        <p:attrNameLst>
                                          <p:attrName>ppt_h</p:attrName>
                                        </p:attrNameLst>
                                      </p:cBhvr>
                                      <p:tavLst>
                                        <p:tav tm="0">
                                          <p:val>
                                            <p:strVal val="#ppt_h"/>
                                          </p:val>
                                        </p:tav>
                                        <p:tav tm="100000">
                                          <p:val>
                                            <p:strVal val="#ppt_h"/>
                                          </p:val>
                                        </p:tav>
                                      </p:tavLst>
                                    </p:anim>
                                    <p:animEffect transition="in" filter="fade">
                                      <p:cBhvr>
                                        <p:cTn id="51" dur="1000"/>
                                        <p:tgtEl>
                                          <p:spTgt spid="4">
                                            <p:graphicEl>
                                              <a:dgm id="{64AA6E60-4008-432F-B812-5C82CC80E9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پیشنهاد مایکروسافت به یاهو</a:t>
            </a:r>
            <a:endParaRPr lang="en-US" dirty="0"/>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graphicEl>
                                              <a:dgm id="{75FE5E48-536C-473E-8AFA-5FA718067767}"/>
                                            </p:graphicEl>
                                          </p:spTgt>
                                        </p:tgtEl>
                                        <p:attrNameLst>
                                          <p:attrName>style.visibility</p:attrName>
                                        </p:attrNameLst>
                                      </p:cBhvr>
                                      <p:to>
                                        <p:strVal val="visible"/>
                                      </p:to>
                                    </p:set>
                                    <p:animEffect transition="in" filter="wipe(down)">
                                      <p:cBhvr>
                                        <p:cTn id="7" dur="580">
                                          <p:stCondLst>
                                            <p:cond delay="0"/>
                                          </p:stCondLst>
                                        </p:cTn>
                                        <p:tgtEl>
                                          <p:spTgt spid="4">
                                            <p:graphicEl>
                                              <a:dgm id="{75FE5E48-536C-473E-8AFA-5FA718067767}"/>
                                            </p:graphicEl>
                                          </p:spTgt>
                                        </p:tgtEl>
                                      </p:cBhvr>
                                    </p:animEffect>
                                    <p:anim calcmode="lin" valueType="num">
                                      <p:cBhvr>
                                        <p:cTn id="8" dur="1822" tmFilter="0,0; 0.14,0.36; 0.43,0.73; 0.71,0.91; 1.0,1.0">
                                          <p:stCondLst>
                                            <p:cond delay="0"/>
                                          </p:stCondLst>
                                        </p:cTn>
                                        <p:tgtEl>
                                          <p:spTgt spid="4">
                                            <p:graphicEl>
                                              <a:dgm id="{75FE5E48-536C-473E-8AFA-5FA718067767}"/>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75FE5E48-536C-473E-8AFA-5FA718067767}"/>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75FE5E48-536C-473E-8AFA-5FA718067767}"/>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75FE5E48-536C-473E-8AFA-5FA718067767}"/>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75FE5E48-536C-473E-8AFA-5FA718067767}"/>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75FE5E48-536C-473E-8AFA-5FA718067767}"/>
                                            </p:graphicEl>
                                          </p:spTgt>
                                        </p:tgtEl>
                                      </p:cBhvr>
                                      <p:to x="100000" y="60000"/>
                                    </p:animScale>
                                    <p:animScale>
                                      <p:cBhvr>
                                        <p:cTn id="14" dur="166" decel="50000">
                                          <p:stCondLst>
                                            <p:cond delay="676"/>
                                          </p:stCondLst>
                                        </p:cTn>
                                        <p:tgtEl>
                                          <p:spTgt spid="4">
                                            <p:graphicEl>
                                              <a:dgm id="{75FE5E48-536C-473E-8AFA-5FA718067767}"/>
                                            </p:graphicEl>
                                          </p:spTgt>
                                        </p:tgtEl>
                                      </p:cBhvr>
                                      <p:to x="100000" y="100000"/>
                                    </p:animScale>
                                    <p:animScale>
                                      <p:cBhvr>
                                        <p:cTn id="15" dur="26">
                                          <p:stCondLst>
                                            <p:cond delay="1312"/>
                                          </p:stCondLst>
                                        </p:cTn>
                                        <p:tgtEl>
                                          <p:spTgt spid="4">
                                            <p:graphicEl>
                                              <a:dgm id="{75FE5E48-536C-473E-8AFA-5FA718067767}"/>
                                            </p:graphicEl>
                                          </p:spTgt>
                                        </p:tgtEl>
                                      </p:cBhvr>
                                      <p:to x="100000" y="80000"/>
                                    </p:animScale>
                                    <p:animScale>
                                      <p:cBhvr>
                                        <p:cTn id="16" dur="166" decel="50000">
                                          <p:stCondLst>
                                            <p:cond delay="1338"/>
                                          </p:stCondLst>
                                        </p:cTn>
                                        <p:tgtEl>
                                          <p:spTgt spid="4">
                                            <p:graphicEl>
                                              <a:dgm id="{75FE5E48-536C-473E-8AFA-5FA718067767}"/>
                                            </p:graphicEl>
                                          </p:spTgt>
                                        </p:tgtEl>
                                      </p:cBhvr>
                                      <p:to x="100000" y="100000"/>
                                    </p:animScale>
                                    <p:animScale>
                                      <p:cBhvr>
                                        <p:cTn id="17" dur="26">
                                          <p:stCondLst>
                                            <p:cond delay="1642"/>
                                          </p:stCondLst>
                                        </p:cTn>
                                        <p:tgtEl>
                                          <p:spTgt spid="4">
                                            <p:graphicEl>
                                              <a:dgm id="{75FE5E48-536C-473E-8AFA-5FA718067767}"/>
                                            </p:graphicEl>
                                          </p:spTgt>
                                        </p:tgtEl>
                                      </p:cBhvr>
                                      <p:to x="100000" y="90000"/>
                                    </p:animScale>
                                    <p:animScale>
                                      <p:cBhvr>
                                        <p:cTn id="18" dur="166" decel="50000">
                                          <p:stCondLst>
                                            <p:cond delay="1668"/>
                                          </p:stCondLst>
                                        </p:cTn>
                                        <p:tgtEl>
                                          <p:spTgt spid="4">
                                            <p:graphicEl>
                                              <a:dgm id="{75FE5E48-536C-473E-8AFA-5FA718067767}"/>
                                            </p:graphicEl>
                                          </p:spTgt>
                                        </p:tgtEl>
                                      </p:cBhvr>
                                      <p:to x="100000" y="100000"/>
                                    </p:animScale>
                                    <p:animScale>
                                      <p:cBhvr>
                                        <p:cTn id="19" dur="26">
                                          <p:stCondLst>
                                            <p:cond delay="1808"/>
                                          </p:stCondLst>
                                        </p:cTn>
                                        <p:tgtEl>
                                          <p:spTgt spid="4">
                                            <p:graphicEl>
                                              <a:dgm id="{75FE5E48-536C-473E-8AFA-5FA718067767}"/>
                                            </p:graphicEl>
                                          </p:spTgt>
                                        </p:tgtEl>
                                      </p:cBhvr>
                                      <p:to x="100000" y="95000"/>
                                    </p:animScale>
                                    <p:animScale>
                                      <p:cBhvr>
                                        <p:cTn id="20" dur="166" decel="50000">
                                          <p:stCondLst>
                                            <p:cond delay="1834"/>
                                          </p:stCondLst>
                                        </p:cTn>
                                        <p:tgtEl>
                                          <p:spTgt spid="4">
                                            <p:graphicEl>
                                              <a:dgm id="{75FE5E48-536C-473E-8AFA-5FA718067767}"/>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graphicEl>
                                              <a:dgm id="{52D21847-A9F1-4208-8044-DFDAFAB7A770}"/>
                                            </p:graphicEl>
                                          </p:spTgt>
                                        </p:tgtEl>
                                        <p:attrNameLst>
                                          <p:attrName>style.visibility</p:attrName>
                                        </p:attrNameLst>
                                      </p:cBhvr>
                                      <p:to>
                                        <p:strVal val="visible"/>
                                      </p:to>
                                    </p:set>
                                    <p:animEffect transition="in" filter="wipe(down)">
                                      <p:cBhvr>
                                        <p:cTn id="23" dur="580">
                                          <p:stCondLst>
                                            <p:cond delay="0"/>
                                          </p:stCondLst>
                                        </p:cTn>
                                        <p:tgtEl>
                                          <p:spTgt spid="4">
                                            <p:graphicEl>
                                              <a:dgm id="{52D21847-A9F1-4208-8044-DFDAFAB7A770}"/>
                                            </p:graphicEl>
                                          </p:spTgt>
                                        </p:tgtEl>
                                      </p:cBhvr>
                                    </p:animEffect>
                                    <p:anim calcmode="lin" valueType="num">
                                      <p:cBhvr>
                                        <p:cTn id="24" dur="1822" tmFilter="0,0; 0.14,0.36; 0.43,0.73; 0.71,0.91; 1.0,1.0">
                                          <p:stCondLst>
                                            <p:cond delay="0"/>
                                          </p:stCondLst>
                                        </p:cTn>
                                        <p:tgtEl>
                                          <p:spTgt spid="4">
                                            <p:graphicEl>
                                              <a:dgm id="{52D21847-A9F1-4208-8044-DFDAFAB7A770}"/>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graphicEl>
                                              <a:dgm id="{52D21847-A9F1-4208-8044-DFDAFAB7A770}"/>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graphicEl>
                                              <a:dgm id="{52D21847-A9F1-4208-8044-DFDAFAB7A770}"/>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graphicEl>
                                              <a:dgm id="{52D21847-A9F1-4208-8044-DFDAFAB7A770}"/>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graphicEl>
                                              <a:dgm id="{52D21847-A9F1-4208-8044-DFDAFAB7A770}"/>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graphicEl>
                                              <a:dgm id="{52D21847-A9F1-4208-8044-DFDAFAB7A770}"/>
                                            </p:graphicEl>
                                          </p:spTgt>
                                        </p:tgtEl>
                                      </p:cBhvr>
                                      <p:to x="100000" y="60000"/>
                                    </p:animScale>
                                    <p:animScale>
                                      <p:cBhvr>
                                        <p:cTn id="30" dur="166" decel="50000">
                                          <p:stCondLst>
                                            <p:cond delay="676"/>
                                          </p:stCondLst>
                                        </p:cTn>
                                        <p:tgtEl>
                                          <p:spTgt spid="4">
                                            <p:graphicEl>
                                              <a:dgm id="{52D21847-A9F1-4208-8044-DFDAFAB7A770}"/>
                                            </p:graphicEl>
                                          </p:spTgt>
                                        </p:tgtEl>
                                      </p:cBhvr>
                                      <p:to x="100000" y="100000"/>
                                    </p:animScale>
                                    <p:animScale>
                                      <p:cBhvr>
                                        <p:cTn id="31" dur="26">
                                          <p:stCondLst>
                                            <p:cond delay="1312"/>
                                          </p:stCondLst>
                                        </p:cTn>
                                        <p:tgtEl>
                                          <p:spTgt spid="4">
                                            <p:graphicEl>
                                              <a:dgm id="{52D21847-A9F1-4208-8044-DFDAFAB7A770}"/>
                                            </p:graphicEl>
                                          </p:spTgt>
                                        </p:tgtEl>
                                      </p:cBhvr>
                                      <p:to x="100000" y="80000"/>
                                    </p:animScale>
                                    <p:animScale>
                                      <p:cBhvr>
                                        <p:cTn id="32" dur="166" decel="50000">
                                          <p:stCondLst>
                                            <p:cond delay="1338"/>
                                          </p:stCondLst>
                                        </p:cTn>
                                        <p:tgtEl>
                                          <p:spTgt spid="4">
                                            <p:graphicEl>
                                              <a:dgm id="{52D21847-A9F1-4208-8044-DFDAFAB7A770}"/>
                                            </p:graphicEl>
                                          </p:spTgt>
                                        </p:tgtEl>
                                      </p:cBhvr>
                                      <p:to x="100000" y="100000"/>
                                    </p:animScale>
                                    <p:animScale>
                                      <p:cBhvr>
                                        <p:cTn id="33" dur="26">
                                          <p:stCondLst>
                                            <p:cond delay="1642"/>
                                          </p:stCondLst>
                                        </p:cTn>
                                        <p:tgtEl>
                                          <p:spTgt spid="4">
                                            <p:graphicEl>
                                              <a:dgm id="{52D21847-A9F1-4208-8044-DFDAFAB7A770}"/>
                                            </p:graphicEl>
                                          </p:spTgt>
                                        </p:tgtEl>
                                      </p:cBhvr>
                                      <p:to x="100000" y="90000"/>
                                    </p:animScale>
                                    <p:animScale>
                                      <p:cBhvr>
                                        <p:cTn id="34" dur="166" decel="50000">
                                          <p:stCondLst>
                                            <p:cond delay="1668"/>
                                          </p:stCondLst>
                                        </p:cTn>
                                        <p:tgtEl>
                                          <p:spTgt spid="4">
                                            <p:graphicEl>
                                              <a:dgm id="{52D21847-A9F1-4208-8044-DFDAFAB7A770}"/>
                                            </p:graphicEl>
                                          </p:spTgt>
                                        </p:tgtEl>
                                      </p:cBhvr>
                                      <p:to x="100000" y="100000"/>
                                    </p:animScale>
                                    <p:animScale>
                                      <p:cBhvr>
                                        <p:cTn id="35" dur="26">
                                          <p:stCondLst>
                                            <p:cond delay="1808"/>
                                          </p:stCondLst>
                                        </p:cTn>
                                        <p:tgtEl>
                                          <p:spTgt spid="4">
                                            <p:graphicEl>
                                              <a:dgm id="{52D21847-A9F1-4208-8044-DFDAFAB7A770}"/>
                                            </p:graphicEl>
                                          </p:spTgt>
                                        </p:tgtEl>
                                      </p:cBhvr>
                                      <p:to x="100000" y="95000"/>
                                    </p:animScale>
                                    <p:animScale>
                                      <p:cBhvr>
                                        <p:cTn id="36" dur="166" decel="50000">
                                          <p:stCondLst>
                                            <p:cond delay="1834"/>
                                          </p:stCondLst>
                                        </p:cTn>
                                        <p:tgtEl>
                                          <p:spTgt spid="4">
                                            <p:graphicEl>
                                              <a:dgm id="{52D21847-A9F1-4208-8044-DFDAFAB7A770}"/>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graphicEl>
                                              <a:dgm id="{9246ABF1-A8E8-4A6C-B800-7FF37D6146C3}"/>
                                            </p:graphicEl>
                                          </p:spTgt>
                                        </p:tgtEl>
                                        <p:attrNameLst>
                                          <p:attrName>style.visibility</p:attrName>
                                        </p:attrNameLst>
                                      </p:cBhvr>
                                      <p:to>
                                        <p:strVal val="visible"/>
                                      </p:to>
                                    </p:set>
                                    <p:animEffect transition="in" filter="wipe(down)">
                                      <p:cBhvr>
                                        <p:cTn id="39" dur="580">
                                          <p:stCondLst>
                                            <p:cond delay="0"/>
                                          </p:stCondLst>
                                        </p:cTn>
                                        <p:tgtEl>
                                          <p:spTgt spid="4">
                                            <p:graphicEl>
                                              <a:dgm id="{9246ABF1-A8E8-4A6C-B800-7FF37D6146C3}"/>
                                            </p:graphicEl>
                                          </p:spTgt>
                                        </p:tgtEl>
                                      </p:cBhvr>
                                    </p:animEffect>
                                    <p:anim calcmode="lin" valueType="num">
                                      <p:cBhvr>
                                        <p:cTn id="40" dur="1822" tmFilter="0,0; 0.14,0.36; 0.43,0.73; 0.71,0.91; 1.0,1.0">
                                          <p:stCondLst>
                                            <p:cond delay="0"/>
                                          </p:stCondLst>
                                        </p:cTn>
                                        <p:tgtEl>
                                          <p:spTgt spid="4">
                                            <p:graphicEl>
                                              <a:dgm id="{9246ABF1-A8E8-4A6C-B800-7FF37D6146C3}"/>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graphicEl>
                                              <a:dgm id="{9246ABF1-A8E8-4A6C-B800-7FF37D6146C3}"/>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graphicEl>
                                              <a:dgm id="{9246ABF1-A8E8-4A6C-B800-7FF37D6146C3}"/>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graphicEl>
                                              <a:dgm id="{9246ABF1-A8E8-4A6C-B800-7FF37D6146C3}"/>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graphicEl>
                                              <a:dgm id="{9246ABF1-A8E8-4A6C-B800-7FF37D6146C3}"/>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graphicEl>
                                              <a:dgm id="{9246ABF1-A8E8-4A6C-B800-7FF37D6146C3}"/>
                                            </p:graphicEl>
                                          </p:spTgt>
                                        </p:tgtEl>
                                      </p:cBhvr>
                                      <p:to x="100000" y="60000"/>
                                    </p:animScale>
                                    <p:animScale>
                                      <p:cBhvr>
                                        <p:cTn id="46" dur="166" decel="50000">
                                          <p:stCondLst>
                                            <p:cond delay="676"/>
                                          </p:stCondLst>
                                        </p:cTn>
                                        <p:tgtEl>
                                          <p:spTgt spid="4">
                                            <p:graphicEl>
                                              <a:dgm id="{9246ABF1-A8E8-4A6C-B800-7FF37D6146C3}"/>
                                            </p:graphicEl>
                                          </p:spTgt>
                                        </p:tgtEl>
                                      </p:cBhvr>
                                      <p:to x="100000" y="100000"/>
                                    </p:animScale>
                                    <p:animScale>
                                      <p:cBhvr>
                                        <p:cTn id="47" dur="26">
                                          <p:stCondLst>
                                            <p:cond delay="1312"/>
                                          </p:stCondLst>
                                        </p:cTn>
                                        <p:tgtEl>
                                          <p:spTgt spid="4">
                                            <p:graphicEl>
                                              <a:dgm id="{9246ABF1-A8E8-4A6C-B800-7FF37D6146C3}"/>
                                            </p:graphicEl>
                                          </p:spTgt>
                                        </p:tgtEl>
                                      </p:cBhvr>
                                      <p:to x="100000" y="80000"/>
                                    </p:animScale>
                                    <p:animScale>
                                      <p:cBhvr>
                                        <p:cTn id="48" dur="166" decel="50000">
                                          <p:stCondLst>
                                            <p:cond delay="1338"/>
                                          </p:stCondLst>
                                        </p:cTn>
                                        <p:tgtEl>
                                          <p:spTgt spid="4">
                                            <p:graphicEl>
                                              <a:dgm id="{9246ABF1-A8E8-4A6C-B800-7FF37D6146C3}"/>
                                            </p:graphicEl>
                                          </p:spTgt>
                                        </p:tgtEl>
                                      </p:cBhvr>
                                      <p:to x="100000" y="100000"/>
                                    </p:animScale>
                                    <p:animScale>
                                      <p:cBhvr>
                                        <p:cTn id="49" dur="26">
                                          <p:stCondLst>
                                            <p:cond delay="1642"/>
                                          </p:stCondLst>
                                        </p:cTn>
                                        <p:tgtEl>
                                          <p:spTgt spid="4">
                                            <p:graphicEl>
                                              <a:dgm id="{9246ABF1-A8E8-4A6C-B800-7FF37D6146C3}"/>
                                            </p:graphicEl>
                                          </p:spTgt>
                                        </p:tgtEl>
                                      </p:cBhvr>
                                      <p:to x="100000" y="90000"/>
                                    </p:animScale>
                                    <p:animScale>
                                      <p:cBhvr>
                                        <p:cTn id="50" dur="166" decel="50000">
                                          <p:stCondLst>
                                            <p:cond delay="1668"/>
                                          </p:stCondLst>
                                        </p:cTn>
                                        <p:tgtEl>
                                          <p:spTgt spid="4">
                                            <p:graphicEl>
                                              <a:dgm id="{9246ABF1-A8E8-4A6C-B800-7FF37D6146C3}"/>
                                            </p:graphicEl>
                                          </p:spTgt>
                                        </p:tgtEl>
                                      </p:cBhvr>
                                      <p:to x="100000" y="100000"/>
                                    </p:animScale>
                                    <p:animScale>
                                      <p:cBhvr>
                                        <p:cTn id="51" dur="26">
                                          <p:stCondLst>
                                            <p:cond delay="1808"/>
                                          </p:stCondLst>
                                        </p:cTn>
                                        <p:tgtEl>
                                          <p:spTgt spid="4">
                                            <p:graphicEl>
                                              <a:dgm id="{9246ABF1-A8E8-4A6C-B800-7FF37D6146C3}"/>
                                            </p:graphicEl>
                                          </p:spTgt>
                                        </p:tgtEl>
                                      </p:cBhvr>
                                      <p:to x="100000" y="95000"/>
                                    </p:animScale>
                                    <p:animScale>
                                      <p:cBhvr>
                                        <p:cTn id="52" dur="166" decel="50000">
                                          <p:stCondLst>
                                            <p:cond delay="1834"/>
                                          </p:stCondLst>
                                        </p:cTn>
                                        <p:tgtEl>
                                          <p:spTgt spid="4">
                                            <p:graphicEl>
                                              <a:dgm id="{9246ABF1-A8E8-4A6C-B800-7FF37D6146C3}"/>
                                            </p:graphicEl>
                                          </p:spTgt>
                                        </p:tgtEl>
                                      </p:cBhvr>
                                      <p:to x="100000" y="100000"/>
                                    </p:animScale>
                                  </p:childTnLst>
                                </p:cTn>
                              </p:par>
                            </p:childTnLst>
                          </p:cTn>
                        </p:par>
                        <p:par>
                          <p:cTn id="53" fill="hold">
                            <p:stCondLst>
                              <p:cond delay="2000"/>
                            </p:stCondLst>
                            <p:childTnLst>
                              <p:par>
                                <p:cTn id="54" presetID="26" presetClass="entr" presetSubtype="0" fill="hold" grpId="0" nodeType="afterEffect">
                                  <p:stCondLst>
                                    <p:cond delay="0"/>
                                  </p:stCondLst>
                                  <p:childTnLst>
                                    <p:set>
                                      <p:cBhvr>
                                        <p:cTn id="55" dur="1" fill="hold">
                                          <p:stCondLst>
                                            <p:cond delay="0"/>
                                          </p:stCondLst>
                                        </p:cTn>
                                        <p:tgtEl>
                                          <p:spTgt spid="4">
                                            <p:graphicEl>
                                              <a:dgm id="{C531A608-D48C-4496-A018-E86617E5F83B}"/>
                                            </p:graphicEl>
                                          </p:spTgt>
                                        </p:tgtEl>
                                        <p:attrNameLst>
                                          <p:attrName>style.visibility</p:attrName>
                                        </p:attrNameLst>
                                      </p:cBhvr>
                                      <p:to>
                                        <p:strVal val="visible"/>
                                      </p:to>
                                    </p:set>
                                    <p:animEffect transition="in" filter="wipe(down)">
                                      <p:cBhvr>
                                        <p:cTn id="56" dur="580">
                                          <p:stCondLst>
                                            <p:cond delay="0"/>
                                          </p:stCondLst>
                                        </p:cTn>
                                        <p:tgtEl>
                                          <p:spTgt spid="4">
                                            <p:graphicEl>
                                              <a:dgm id="{C531A608-D48C-4496-A018-E86617E5F83B}"/>
                                            </p:graphicEl>
                                          </p:spTgt>
                                        </p:tgtEl>
                                      </p:cBhvr>
                                    </p:animEffect>
                                    <p:anim calcmode="lin" valueType="num">
                                      <p:cBhvr>
                                        <p:cTn id="57" dur="1822" tmFilter="0,0; 0.14,0.36; 0.43,0.73; 0.71,0.91; 1.0,1.0">
                                          <p:stCondLst>
                                            <p:cond delay="0"/>
                                          </p:stCondLst>
                                        </p:cTn>
                                        <p:tgtEl>
                                          <p:spTgt spid="4">
                                            <p:graphicEl>
                                              <a:dgm id="{C531A608-D48C-4496-A018-E86617E5F83B}"/>
                                            </p:graphic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
                                            <p:graphicEl>
                                              <a:dgm id="{C531A608-D48C-4496-A018-E86617E5F83B}"/>
                                            </p:graphic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
                                            <p:graphicEl>
                                              <a:dgm id="{C531A608-D48C-4496-A018-E86617E5F83B}"/>
                                            </p:graphic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
                                            <p:graphicEl>
                                              <a:dgm id="{C531A608-D48C-4496-A018-E86617E5F83B}"/>
                                            </p:graphic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
                                            <p:graphicEl>
                                              <a:dgm id="{C531A608-D48C-4496-A018-E86617E5F83B}"/>
                                            </p:graphic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4">
                                            <p:graphicEl>
                                              <a:dgm id="{C531A608-D48C-4496-A018-E86617E5F83B}"/>
                                            </p:graphicEl>
                                          </p:spTgt>
                                        </p:tgtEl>
                                      </p:cBhvr>
                                      <p:to x="100000" y="60000"/>
                                    </p:animScale>
                                    <p:animScale>
                                      <p:cBhvr>
                                        <p:cTn id="63" dur="166" decel="50000">
                                          <p:stCondLst>
                                            <p:cond delay="676"/>
                                          </p:stCondLst>
                                        </p:cTn>
                                        <p:tgtEl>
                                          <p:spTgt spid="4">
                                            <p:graphicEl>
                                              <a:dgm id="{C531A608-D48C-4496-A018-E86617E5F83B}"/>
                                            </p:graphicEl>
                                          </p:spTgt>
                                        </p:tgtEl>
                                      </p:cBhvr>
                                      <p:to x="100000" y="100000"/>
                                    </p:animScale>
                                    <p:animScale>
                                      <p:cBhvr>
                                        <p:cTn id="64" dur="26">
                                          <p:stCondLst>
                                            <p:cond delay="1312"/>
                                          </p:stCondLst>
                                        </p:cTn>
                                        <p:tgtEl>
                                          <p:spTgt spid="4">
                                            <p:graphicEl>
                                              <a:dgm id="{C531A608-D48C-4496-A018-E86617E5F83B}"/>
                                            </p:graphicEl>
                                          </p:spTgt>
                                        </p:tgtEl>
                                      </p:cBhvr>
                                      <p:to x="100000" y="80000"/>
                                    </p:animScale>
                                    <p:animScale>
                                      <p:cBhvr>
                                        <p:cTn id="65" dur="166" decel="50000">
                                          <p:stCondLst>
                                            <p:cond delay="1338"/>
                                          </p:stCondLst>
                                        </p:cTn>
                                        <p:tgtEl>
                                          <p:spTgt spid="4">
                                            <p:graphicEl>
                                              <a:dgm id="{C531A608-D48C-4496-A018-E86617E5F83B}"/>
                                            </p:graphicEl>
                                          </p:spTgt>
                                        </p:tgtEl>
                                      </p:cBhvr>
                                      <p:to x="100000" y="100000"/>
                                    </p:animScale>
                                    <p:animScale>
                                      <p:cBhvr>
                                        <p:cTn id="66" dur="26">
                                          <p:stCondLst>
                                            <p:cond delay="1642"/>
                                          </p:stCondLst>
                                        </p:cTn>
                                        <p:tgtEl>
                                          <p:spTgt spid="4">
                                            <p:graphicEl>
                                              <a:dgm id="{C531A608-D48C-4496-A018-E86617E5F83B}"/>
                                            </p:graphicEl>
                                          </p:spTgt>
                                        </p:tgtEl>
                                      </p:cBhvr>
                                      <p:to x="100000" y="90000"/>
                                    </p:animScale>
                                    <p:animScale>
                                      <p:cBhvr>
                                        <p:cTn id="67" dur="166" decel="50000">
                                          <p:stCondLst>
                                            <p:cond delay="1668"/>
                                          </p:stCondLst>
                                        </p:cTn>
                                        <p:tgtEl>
                                          <p:spTgt spid="4">
                                            <p:graphicEl>
                                              <a:dgm id="{C531A608-D48C-4496-A018-E86617E5F83B}"/>
                                            </p:graphicEl>
                                          </p:spTgt>
                                        </p:tgtEl>
                                      </p:cBhvr>
                                      <p:to x="100000" y="100000"/>
                                    </p:animScale>
                                    <p:animScale>
                                      <p:cBhvr>
                                        <p:cTn id="68" dur="26">
                                          <p:stCondLst>
                                            <p:cond delay="1808"/>
                                          </p:stCondLst>
                                        </p:cTn>
                                        <p:tgtEl>
                                          <p:spTgt spid="4">
                                            <p:graphicEl>
                                              <a:dgm id="{C531A608-D48C-4496-A018-E86617E5F83B}"/>
                                            </p:graphicEl>
                                          </p:spTgt>
                                        </p:tgtEl>
                                      </p:cBhvr>
                                      <p:to x="100000" y="95000"/>
                                    </p:animScale>
                                    <p:animScale>
                                      <p:cBhvr>
                                        <p:cTn id="69" dur="166" decel="50000">
                                          <p:stCondLst>
                                            <p:cond delay="1834"/>
                                          </p:stCondLst>
                                        </p:cTn>
                                        <p:tgtEl>
                                          <p:spTgt spid="4">
                                            <p:graphicEl>
                                              <a:dgm id="{C531A608-D48C-4496-A018-E86617E5F83B}"/>
                                            </p:graphicEl>
                                          </p:spTgt>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4">
                                            <p:graphicEl>
                                              <a:dgm id="{F43A6997-B1BF-45A7-BF35-81F177F71FE4}"/>
                                            </p:graphicEl>
                                          </p:spTgt>
                                        </p:tgtEl>
                                        <p:attrNameLst>
                                          <p:attrName>style.visibility</p:attrName>
                                        </p:attrNameLst>
                                      </p:cBhvr>
                                      <p:to>
                                        <p:strVal val="visible"/>
                                      </p:to>
                                    </p:set>
                                    <p:animEffect transition="in" filter="wipe(down)">
                                      <p:cBhvr>
                                        <p:cTn id="72" dur="580">
                                          <p:stCondLst>
                                            <p:cond delay="0"/>
                                          </p:stCondLst>
                                        </p:cTn>
                                        <p:tgtEl>
                                          <p:spTgt spid="4">
                                            <p:graphicEl>
                                              <a:dgm id="{F43A6997-B1BF-45A7-BF35-81F177F71FE4}"/>
                                            </p:graphicEl>
                                          </p:spTgt>
                                        </p:tgtEl>
                                      </p:cBhvr>
                                    </p:animEffect>
                                    <p:anim calcmode="lin" valueType="num">
                                      <p:cBhvr>
                                        <p:cTn id="73" dur="1822" tmFilter="0,0; 0.14,0.36; 0.43,0.73; 0.71,0.91; 1.0,1.0">
                                          <p:stCondLst>
                                            <p:cond delay="0"/>
                                          </p:stCondLst>
                                        </p:cTn>
                                        <p:tgtEl>
                                          <p:spTgt spid="4">
                                            <p:graphicEl>
                                              <a:dgm id="{F43A6997-B1BF-45A7-BF35-81F177F71FE4}"/>
                                            </p:graphic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
                                            <p:graphicEl>
                                              <a:dgm id="{F43A6997-B1BF-45A7-BF35-81F177F71FE4}"/>
                                            </p:graphic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
                                            <p:graphicEl>
                                              <a:dgm id="{F43A6997-B1BF-45A7-BF35-81F177F71FE4}"/>
                                            </p:graphic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
                                            <p:graphicEl>
                                              <a:dgm id="{F43A6997-B1BF-45A7-BF35-81F177F71FE4}"/>
                                            </p:graphic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
                                            <p:graphicEl>
                                              <a:dgm id="{F43A6997-B1BF-45A7-BF35-81F177F71FE4}"/>
                                            </p:graphic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4">
                                            <p:graphicEl>
                                              <a:dgm id="{F43A6997-B1BF-45A7-BF35-81F177F71FE4}"/>
                                            </p:graphicEl>
                                          </p:spTgt>
                                        </p:tgtEl>
                                      </p:cBhvr>
                                      <p:to x="100000" y="60000"/>
                                    </p:animScale>
                                    <p:animScale>
                                      <p:cBhvr>
                                        <p:cTn id="79" dur="166" decel="50000">
                                          <p:stCondLst>
                                            <p:cond delay="676"/>
                                          </p:stCondLst>
                                        </p:cTn>
                                        <p:tgtEl>
                                          <p:spTgt spid="4">
                                            <p:graphicEl>
                                              <a:dgm id="{F43A6997-B1BF-45A7-BF35-81F177F71FE4}"/>
                                            </p:graphicEl>
                                          </p:spTgt>
                                        </p:tgtEl>
                                      </p:cBhvr>
                                      <p:to x="100000" y="100000"/>
                                    </p:animScale>
                                    <p:animScale>
                                      <p:cBhvr>
                                        <p:cTn id="80" dur="26">
                                          <p:stCondLst>
                                            <p:cond delay="1312"/>
                                          </p:stCondLst>
                                        </p:cTn>
                                        <p:tgtEl>
                                          <p:spTgt spid="4">
                                            <p:graphicEl>
                                              <a:dgm id="{F43A6997-B1BF-45A7-BF35-81F177F71FE4}"/>
                                            </p:graphicEl>
                                          </p:spTgt>
                                        </p:tgtEl>
                                      </p:cBhvr>
                                      <p:to x="100000" y="80000"/>
                                    </p:animScale>
                                    <p:animScale>
                                      <p:cBhvr>
                                        <p:cTn id="81" dur="166" decel="50000">
                                          <p:stCondLst>
                                            <p:cond delay="1338"/>
                                          </p:stCondLst>
                                        </p:cTn>
                                        <p:tgtEl>
                                          <p:spTgt spid="4">
                                            <p:graphicEl>
                                              <a:dgm id="{F43A6997-B1BF-45A7-BF35-81F177F71FE4}"/>
                                            </p:graphicEl>
                                          </p:spTgt>
                                        </p:tgtEl>
                                      </p:cBhvr>
                                      <p:to x="100000" y="100000"/>
                                    </p:animScale>
                                    <p:animScale>
                                      <p:cBhvr>
                                        <p:cTn id="82" dur="26">
                                          <p:stCondLst>
                                            <p:cond delay="1642"/>
                                          </p:stCondLst>
                                        </p:cTn>
                                        <p:tgtEl>
                                          <p:spTgt spid="4">
                                            <p:graphicEl>
                                              <a:dgm id="{F43A6997-B1BF-45A7-BF35-81F177F71FE4}"/>
                                            </p:graphicEl>
                                          </p:spTgt>
                                        </p:tgtEl>
                                      </p:cBhvr>
                                      <p:to x="100000" y="90000"/>
                                    </p:animScale>
                                    <p:animScale>
                                      <p:cBhvr>
                                        <p:cTn id="83" dur="166" decel="50000">
                                          <p:stCondLst>
                                            <p:cond delay="1668"/>
                                          </p:stCondLst>
                                        </p:cTn>
                                        <p:tgtEl>
                                          <p:spTgt spid="4">
                                            <p:graphicEl>
                                              <a:dgm id="{F43A6997-B1BF-45A7-BF35-81F177F71FE4}"/>
                                            </p:graphicEl>
                                          </p:spTgt>
                                        </p:tgtEl>
                                      </p:cBhvr>
                                      <p:to x="100000" y="100000"/>
                                    </p:animScale>
                                    <p:animScale>
                                      <p:cBhvr>
                                        <p:cTn id="84" dur="26">
                                          <p:stCondLst>
                                            <p:cond delay="1808"/>
                                          </p:stCondLst>
                                        </p:cTn>
                                        <p:tgtEl>
                                          <p:spTgt spid="4">
                                            <p:graphicEl>
                                              <a:dgm id="{F43A6997-B1BF-45A7-BF35-81F177F71FE4}"/>
                                            </p:graphicEl>
                                          </p:spTgt>
                                        </p:tgtEl>
                                      </p:cBhvr>
                                      <p:to x="100000" y="95000"/>
                                    </p:animScale>
                                    <p:animScale>
                                      <p:cBhvr>
                                        <p:cTn id="85" dur="166" decel="50000">
                                          <p:stCondLst>
                                            <p:cond delay="1834"/>
                                          </p:stCondLst>
                                        </p:cTn>
                                        <p:tgtEl>
                                          <p:spTgt spid="4">
                                            <p:graphicEl>
                                              <a:dgm id="{F43A6997-B1BF-45A7-BF35-81F177F71FE4}"/>
                                            </p:graphicEl>
                                          </p:spTgt>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4">
                                            <p:graphicEl>
                                              <a:dgm id="{28BE9F8B-557B-478C-AEF1-C9FD5AD2693D}"/>
                                            </p:graphicEl>
                                          </p:spTgt>
                                        </p:tgtEl>
                                        <p:attrNameLst>
                                          <p:attrName>style.visibility</p:attrName>
                                        </p:attrNameLst>
                                      </p:cBhvr>
                                      <p:to>
                                        <p:strVal val="visible"/>
                                      </p:to>
                                    </p:set>
                                    <p:animEffect transition="in" filter="wipe(down)">
                                      <p:cBhvr>
                                        <p:cTn id="88" dur="580">
                                          <p:stCondLst>
                                            <p:cond delay="0"/>
                                          </p:stCondLst>
                                        </p:cTn>
                                        <p:tgtEl>
                                          <p:spTgt spid="4">
                                            <p:graphicEl>
                                              <a:dgm id="{28BE9F8B-557B-478C-AEF1-C9FD5AD2693D}"/>
                                            </p:graphicEl>
                                          </p:spTgt>
                                        </p:tgtEl>
                                      </p:cBhvr>
                                    </p:animEffect>
                                    <p:anim calcmode="lin" valueType="num">
                                      <p:cBhvr>
                                        <p:cTn id="89" dur="1822" tmFilter="0,0; 0.14,0.36; 0.43,0.73; 0.71,0.91; 1.0,1.0">
                                          <p:stCondLst>
                                            <p:cond delay="0"/>
                                          </p:stCondLst>
                                        </p:cTn>
                                        <p:tgtEl>
                                          <p:spTgt spid="4">
                                            <p:graphicEl>
                                              <a:dgm id="{28BE9F8B-557B-478C-AEF1-C9FD5AD2693D}"/>
                                            </p:graphic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4">
                                            <p:graphicEl>
                                              <a:dgm id="{28BE9F8B-557B-478C-AEF1-C9FD5AD2693D}"/>
                                            </p:graphic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4">
                                            <p:graphicEl>
                                              <a:dgm id="{28BE9F8B-557B-478C-AEF1-C9FD5AD2693D}"/>
                                            </p:graphic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4">
                                            <p:graphicEl>
                                              <a:dgm id="{28BE9F8B-557B-478C-AEF1-C9FD5AD2693D}"/>
                                            </p:graphic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4">
                                            <p:graphicEl>
                                              <a:dgm id="{28BE9F8B-557B-478C-AEF1-C9FD5AD2693D}"/>
                                            </p:graphic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4">
                                            <p:graphicEl>
                                              <a:dgm id="{28BE9F8B-557B-478C-AEF1-C9FD5AD2693D}"/>
                                            </p:graphicEl>
                                          </p:spTgt>
                                        </p:tgtEl>
                                      </p:cBhvr>
                                      <p:to x="100000" y="60000"/>
                                    </p:animScale>
                                    <p:animScale>
                                      <p:cBhvr>
                                        <p:cTn id="95" dur="166" decel="50000">
                                          <p:stCondLst>
                                            <p:cond delay="676"/>
                                          </p:stCondLst>
                                        </p:cTn>
                                        <p:tgtEl>
                                          <p:spTgt spid="4">
                                            <p:graphicEl>
                                              <a:dgm id="{28BE9F8B-557B-478C-AEF1-C9FD5AD2693D}"/>
                                            </p:graphicEl>
                                          </p:spTgt>
                                        </p:tgtEl>
                                      </p:cBhvr>
                                      <p:to x="100000" y="100000"/>
                                    </p:animScale>
                                    <p:animScale>
                                      <p:cBhvr>
                                        <p:cTn id="96" dur="26">
                                          <p:stCondLst>
                                            <p:cond delay="1312"/>
                                          </p:stCondLst>
                                        </p:cTn>
                                        <p:tgtEl>
                                          <p:spTgt spid="4">
                                            <p:graphicEl>
                                              <a:dgm id="{28BE9F8B-557B-478C-AEF1-C9FD5AD2693D}"/>
                                            </p:graphicEl>
                                          </p:spTgt>
                                        </p:tgtEl>
                                      </p:cBhvr>
                                      <p:to x="100000" y="80000"/>
                                    </p:animScale>
                                    <p:animScale>
                                      <p:cBhvr>
                                        <p:cTn id="97" dur="166" decel="50000">
                                          <p:stCondLst>
                                            <p:cond delay="1338"/>
                                          </p:stCondLst>
                                        </p:cTn>
                                        <p:tgtEl>
                                          <p:spTgt spid="4">
                                            <p:graphicEl>
                                              <a:dgm id="{28BE9F8B-557B-478C-AEF1-C9FD5AD2693D}"/>
                                            </p:graphicEl>
                                          </p:spTgt>
                                        </p:tgtEl>
                                      </p:cBhvr>
                                      <p:to x="100000" y="100000"/>
                                    </p:animScale>
                                    <p:animScale>
                                      <p:cBhvr>
                                        <p:cTn id="98" dur="26">
                                          <p:stCondLst>
                                            <p:cond delay="1642"/>
                                          </p:stCondLst>
                                        </p:cTn>
                                        <p:tgtEl>
                                          <p:spTgt spid="4">
                                            <p:graphicEl>
                                              <a:dgm id="{28BE9F8B-557B-478C-AEF1-C9FD5AD2693D}"/>
                                            </p:graphicEl>
                                          </p:spTgt>
                                        </p:tgtEl>
                                      </p:cBhvr>
                                      <p:to x="100000" y="90000"/>
                                    </p:animScale>
                                    <p:animScale>
                                      <p:cBhvr>
                                        <p:cTn id="99" dur="166" decel="50000">
                                          <p:stCondLst>
                                            <p:cond delay="1668"/>
                                          </p:stCondLst>
                                        </p:cTn>
                                        <p:tgtEl>
                                          <p:spTgt spid="4">
                                            <p:graphicEl>
                                              <a:dgm id="{28BE9F8B-557B-478C-AEF1-C9FD5AD2693D}"/>
                                            </p:graphicEl>
                                          </p:spTgt>
                                        </p:tgtEl>
                                      </p:cBhvr>
                                      <p:to x="100000" y="100000"/>
                                    </p:animScale>
                                    <p:animScale>
                                      <p:cBhvr>
                                        <p:cTn id="100" dur="26">
                                          <p:stCondLst>
                                            <p:cond delay="1808"/>
                                          </p:stCondLst>
                                        </p:cTn>
                                        <p:tgtEl>
                                          <p:spTgt spid="4">
                                            <p:graphicEl>
                                              <a:dgm id="{28BE9F8B-557B-478C-AEF1-C9FD5AD2693D}"/>
                                            </p:graphicEl>
                                          </p:spTgt>
                                        </p:tgtEl>
                                      </p:cBhvr>
                                      <p:to x="100000" y="95000"/>
                                    </p:animScale>
                                    <p:animScale>
                                      <p:cBhvr>
                                        <p:cTn id="101" dur="166" decel="50000">
                                          <p:stCondLst>
                                            <p:cond delay="1834"/>
                                          </p:stCondLst>
                                        </p:cTn>
                                        <p:tgtEl>
                                          <p:spTgt spid="4">
                                            <p:graphicEl>
                                              <a:dgm id="{28BE9F8B-557B-478C-AEF1-C9FD5AD2693D}"/>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br>
              <a:rPr lang="fa-IR"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7493113"/>
              </p:ext>
            </p:extLst>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EA3F7126-1273-4DD0-A8C1-F0F992CC74B3}"/>
                                            </p:graphicEl>
                                          </p:spTgt>
                                        </p:tgtEl>
                                        <p:attrNameLst>
                                          <p:attrName>style.visibility</p:attrName>
                                        </p:attrNameLst>
                                      </p:cBhvr>
                                      <p:to>
                                        <p:strVal val="visible"/>
                                      </p:to>
                                    </p:set>
                                    <p:animEffect transition="in" filter="fade">
                                      <p:cBhvr>
                                        <p:cTn id="7" dur="1000"/>
                                        <p:tgtEl>
                                          <p:spTgt spid="4">
                                            <p:graphicEl>
                                              <a:dgm id="{EA3F7126-1273-4DD0-A8C1-F0F992CC74B3}"/>
                                            </p:graphicEl>
                                          </p:spTgt>
                                        </p:tgtEl>
                                      </p:cBhvr>
                                    </p:animEffect>
                                    <p:anim calcmode="lin" valueType="num">
                                      <p:cBhvr>
                                        <p:cTn id="8" dur="1000" fill="hold"/>
                                        <p:tgtEl>
                                          <p:spTgt spid="4">
                                            <p:graphicEl>
                                              <a:dgm id="{EA3F7126-1273-4DD0-A8C1-F0F992CC74B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EA3F7126-1273-4DD0-A8C1-F0F992CC74B3}"/>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CE996969-A7BB-4846-B46B-F8B5656AE5FD}"/>
                                            </p:graphicEl>
                                          </p:spTgt>
                                        </p:tgtEl>
                                        <p:attrNameLst>
                                          <p:attrName>style.visibility</p:attrName>
                                        </p:attrNameLst>
                                      </p:cBhvr>
                                      <p:to>
                                        <p:strVal val="visible"/>
                                      </p:to>
                                    </p:set>
                                    <p:animEffect transition="in" filter="fade">
                                      <p:cBhvr>
                                        <p:cTn id="13" dur="1000"/>
                                        <p:tgtEl>
                                          <p:spTgt spid="4">
                                            <p:graphicEl>
                                              <a:dgm id="{CE996969-A7BB-4846-B46B-F8B5656AE5FD}"/>
                                            </p:graphicEl>
                                          </p:spTgt>
                                        </p:tgtEl>
                                      </p:cBhvr>
                                    </p:animEffect>
                                    <p:anim calcmode="lin" valueType="num">
                                      <p:cBhvr>
                                        <p:cTn id="14" dur="1000" fill="hold"/>
                                        <p:tgtEl>
                                          <p:spTgt spid="4">
                                            <p:graphicEl>
                                              <a:dgm id="{CE996969-A7BB-4846-B46B-F8B5656AE5FD}"/>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CE996969-A7BB-4846-B46B-F8B5656AE5F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روند قیمتی سهام یاهو هنگام پیشنهاد مایکروسافت</a:t>
            </a:r>
            <a:endParaRPr lang="en-US" dirty="0"/>
          </a:p>
        </p:txBody>
      </p:sp>
      <p:pic>
        <p:nvPicPr>
          <p:cNvPr id="5" name="Picture 4"/>
          <p:cNvPicPr>
            <a:picLocks noChangeAspect="1"/>
          </p:cNvPicPr>
          <p:nvPr/>
        </p:nvPicPr>
        <p:blipFill>
          <a:blip r:embed="rId2"/>
          <a:stretch>
            <a:fillRect/>
          </a:stretch>
        </p:blipFill>
        <p:spPr>
          <a:xfrm>
            <a:off x="228600" y="1371600"/>
            <a:ext cx="8662439" cy="4833120"/>
          </a:xfrm>
          <a:prstGeom prst="rect">
            <a:avLst/>
          </a:prstGeom>
        </p:spPr>
      </p:pic>
    </p:spTree>
    <p:extLst>
      <p:ext uri="{BB962C8B-B14F-4D97-AF65-F5344CB8AC3E}">
        <p14:creationId xmlns:p14="http://schemas.microsoft.com/office/powerpoint/2010/main" val="3259872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روند </a:t>
            </a:r>
            <a:r>
              <a:rPr lang="fa-IR" dirty="0" err="1"/>
              <a:t>بلندمدت</a:t>
            </a:r>
            <a:r>
              <a:rPr lang="fa-IR" dirty="0"/>
              <a:t> قیمت سهام یاهو</a:t>
            </a:r>
            <a:endParaRPr lang="en-US" dirty="0"/>
          </a:p>
        </p:txBody>
      </p:sp>
      <p:pic>
        <p:nvPicPr>
          <p:cNvPr id="3" name="Picture 2"/>
          <p:cNvPicPr>
            <a:picLocks noChangeAspect="1"/>
          </p:cNvPicPr>
          <p:nvPr/>
        </p:nvPicPr>
        <p:blipFill>
          <a:blip r:embed="rId2"/>
          <a:stretch>
            <a:fillRect/>
          </a:stretch>
        </p:blipFill>
        <p:spPr>
          <a:xfrm>
            <a:off x="297931" y="1295400"/>
            <a:ext cx="8541269" cy="4714875"/>
          </a:xfrm>
          <a:prstGeom prst="rect">
            <a:avLst/>
          </a:prstGeom>
        </p:spPr>
      </p:pic>
    </p:spTree>
    <p:extLst>
      <p:ext uri="{BB962C8B-B14F-4D97-AF65-F5344CB8AC3E}">
        <p14:creationId xmlns:p14="http://schemas.microsoft.com/office/powerpoint/2010/main" val="238380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مهم‌ترین </a:t>
            </a:r>
            <a:r>
              <a:rPr lang="fa-IR" dirty="0" err="1"/>
              <a:t>تصاحب‌های</a:t>
            </a:r>
            <a:r>
              <a:rPr lang="fa-IR" dirty="0"/>
              <a:t> 2015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72260572"/>
              </p:ext>
            </p:extLst>
          </p:nvPr>
        </p:nvGraphicFramePr>
        <p:xfrm>
          <a:off x="916858" y="1631949"/>
          <a:ext cx="7541342" cy="3578928"/>
        </p:xfrm>
        <a:graphic>
          <a:graphicData uri="http://schemas.openxmlformats.org/drawingml/2006/table">
            <a:tbl>
              <a:tblPr/>
              <a:tblGrid>
                <a:gridCol w="1981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054942">
                  <a:extLst>
                    <a:ext uri="{9D8B030D-6E8A-4147-A177-3AD203B41FA5}">
                      <a16:colId xmlns:a16="http://schemas.microsoft.com/office/drawing/2014/main" val="2578909854"/>
                    </a:ext>
                  </a:extLst>
                </a:gridCol>
              </a:tblGrid>
              <a:tr h="637162">
                <a:tc>
                  <a:txBody>
                    <a:bodyPr/>
                    <a:lstStyle/>
                    <a:p>
                      <a:pPr marL="0" marR="0" algn="ctr" rtl="1">
                        <a:lnSpc>
                          <a:spcPct val="115000"/>
                        </a:lnSpc>
                        <a:spcBef>
                          <a:spcPts val="0"/>
                        </a:spcBef>
                        <a:spcAft>
                          <a:spcPts val="0"/>
                        </a:spcAft>
                      </a:pPr>
                      <a:r>
                        <a:rPr lang="en-US" sz="1600" b="1" kern="1200" dirty="0">
                          <a:solidFill>
                            <a:srgbClr val="000000"/>
                          </a:solidFill>
                          <a:latin typeface="Calibri"/>
                          <a:ea typeface="Calibri"/>
                          <a:cs typeface="Arial"/>
                        </a:rPr>
                        <a:t>Acquiring Company</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b="1" kern="1200" dirty="0">
                          <a:solidFill>
                            <a:srgbClr val="000000"/>
                          </a:solidFill>
                          <a:latin typeface="Calibri"/>
                          <a:ea typeface="Calibri"/>
                          <a:cs typeface="Arial"/>
                        </a:rPr>
                        <a:t>Acquired Company</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b="1" kern="1200" dirty="0">
                          <a:solidFill>
                            <a:srgbClr val="000000"/>
                          </a:solidFill>
                          <a:latin typeface="Calibri"/>
                          <a:ea typeface="Calibri"/>
                          <a:cs typeface="Arial"/>
                        </a:rPr>
                        <a:t>Deal Value</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b="1" kern="1200" dirty="0">
                          <a:solidFill>
                            <a:srgbClr val="000000"/>
                          </a:solidFill>
                          <a:latin typeface="Calibri"/>
                          <a:ea typeface="Calibri"/>
                          <a:cs typeface="Arial"/>
                        </a:rPr>
                        <a:t>Industry</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0970">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Charter Communications (CHTR)</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Time Warner Cable (TWC)</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$78.7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Telecommunications</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0970">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Avago Tech (AVGO)</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 Broadcom (BRCM)</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$31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Semiconductor </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0970">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AbbVie (ABBV)</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err="1">
                          <a:solidFill>
                            <a:srgbClr val="000000"/>
                          </a:solidFill>
                          <a:latin typeface="MetaBook-Roman"/>
                          <a:ea typeface="Calibri"/>
                          <a:cs typeface="MetaBook-Roman"/>
                        </a:rPr>
                        <a:t>Pharmacyclics</a:t>
                      </a:r>
                      <a:r>
                        <a:rPr lang="en-US" sz="1600" kern="1200" dirty="0">
                          <a:solidFill>
                            <a:srgbClr val="000000"/>
                          </a:solidFill>
                          <a:latin typeface="MetaBook-Roman"/>
                          <a:ea typeface="Calibri"/>
                          <a:cs typeface="MetaBook-Roman"/>
                        </a:rPr>
                        <a:t> (PCYC)</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$21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Pharmaceutical</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0970">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Pfizer (PFE)</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err="1">
                          <a:solidFill>
                            <a:srgbClr val="000000"/>
                          </a:solidFill>
                          <a:latin typeface="MetaBook-Roman"/>
                          <a:ea typeface="Calibri"/>
                          <a:cs typeface="MetaBook-Roman"/>
                        </a:rPr>
                        <a:t>Hospira</a:t>
                      </a:r>
                      <a:r>
                        <a:rPr lang="en-US" sz="1600" kern="1200" dirty="0">
                          <a:solidFill>
                            <a:srgbClr val="000000"/>
                          </a:solidFill>
                          <a:latin typeface="MetaBook-Roman"/>
                          <a:ea typeface="Calibri"/>
                          <a:cs typeface="MetaBook-Roman"/>
                        </a:rPr>
                        <a:t> (HSP)</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$17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Pharmaceutical</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0970">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 Intel (INTC)</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Altera (ALTR)</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$16.7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Microchip </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ectangle 6"/>
          <p:cNvSpPr/>
          <p:nvPr/>
        </p:nvSpPr>
        <p:spPr bwMode="auto">
          <a:xfrm>
            <a:off x="916858" y="5395026"/>
            <a:ext cx="7467600" cy="457200"/>
          </a:xfrm>
          <a:prstGeom prst="rect">
            <a:avLst/>
          </a:prstGeom>
          <a:solidFill>
            <a:srgbClr val="FF000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l"/>
            <a:r>
              <a:rPr lang="en-US" sz="2400" dirty="0"/>
              <a:t>53 acquisitions in 2010 valued in excess of $5 billion.</a:t>
            </a:r>
            <a:endParaRPr kumimoji="0" lang="en-US" sz="2400" b="1"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بزرگ ترین </a:t>
            </a:r>
            <a:r>
              <a:rPr lang="fa-IR" dirty="0" err="1"/>
              <a:t>تصاحب‌های</a:t>
            </a:r>
            <a:r>
              <a:rPr lang="fa-IR" dirty="0"/>
              <a:t> تمام تاریخ</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6218382"/>
              </p:ext>
            </p:extLst>
          </p:nvPr>
        </p:nvGraphicFramePr>
        <p:xfrm>
          <a:off x="916858" y="1631949"/>
          <a:ext cx="7541342" cy="3625850"/>
        </p:xfrm>
        <a:graphic>
          <a:graphicData uri="http://schemas.openxmlformats.org/drawingml/2006/table">
            <a:tbl>
              <a:tblPr/>
              <a:tblGrid>
                <a:gridCol w="1981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054942">
                  <a:extLst>
                    <a:ext uri="{9D8B030D-6E8A-4147-A177-3AD203B41FA5}">
                      <a16:colId xmlns:a16="http://schemas.microsoft.com/office/drawing/2014/main" val="2578909854"/>
                    </a:ext>
                  </a:extLst>
                </a:gridCol>
              </a:tblGrid>
              <a:tr h="706443">
                <a:tc>
                  <a:txBody>
                    <a:bodyPr/>
                    <a:lstStyle/>
                    <a:p>
                      <a:pPr marL="0" marR="0" algn="ctr" rtl="1">
                        <a:lnSpc>
                          <a:spcPct val="115000"/>
                        </a:lnSpc>
                        <a:spcBef>
                          <a:spcPts val="0"/>
                        </a:spcBef>
                        <a:spcAft>
                          <a:spcPts val="0"/>
                        </a:spcAft>
                      </a:pPr>
                      <a:r>
                        <a:rPr lang="en-US" sz="1600" b="1" kern="1200" dirty="0">
                          <a:solidFill>
                            <a:srgbClr val="000000"/>
                          </a:solidFill>
                          <a:latin typeface="Calibri"/>
                          <a:ea typeface="Calibri"/>
                          <a:cs typeface="Arial"/>
                        </a:rPr>
                        <a:t>Acquiring Company</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b="1" kern="1200" dirty="0">
                          <a:solidFill>
                            <a:srgbClr val="000000"/>
                          </a:solidFill>
                          <a:latin typeface="Calibri"/>
                          <a:ea typeface="Calibri"/>
                          <a:cs typeface="Arial"/>
                        </a:rPr>
                        <a:t>Acquired Company</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b="1" kern="1200" dirty="0">
                          <a:solidFill>
                            <a:srgbClr val="000000"/>
                          </a:solidFill>
                          <a:latin typeface="Calibri"/>
                          <a:ea typeface="Calibri"/>
                          <a:cs typeface="Arial"/>
                        </a:rPr>
                        <a:t>Deal Value</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b="1" kern="1200" dirty="0">
                          <a:solidFill>
                            <a:srgbClr val="000000"/>
                          </a:solidFill>
                          <a:latin typeface="Calibri"/>
                          <a:ea typeface="Calibri"/>
                          <a:cs typeface="Arial"/>
                        </a:rPr>
                        <a:t>Industry</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7617">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Vodafone </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err="1">
                          <a:solidFill>
                            <a:srgbClr val="000000"/>
                          </a:solidFill>
                          <a:latin typeface="MetaBook-Roman"/>
                          <a:ea typeface="Calibri"/>
                          <a:cs typeface="MetaBook-Roman"/>
                        </a:rPr>
                        <a:t>Mannesman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$180.95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Telecommunications</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7617">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AOL </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Time Warner</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$164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1" eaLnBrk="1" latinLnBrk="0" hangingPunct="1">
                        <a:lnSpc>
                          <a:spcPct val="115000"/>
                        </a:lnSpc>
                        <a:spcBef>
                          <a:spcPts val="0"/>
                        </a:spcBef>
                        <a:spcAft>
                          <a:spcPts val="0"/>
                        </a:spcAft>
                      </a:pPr>
                      <a:r>
                        <a:rPr lang="en-US" sz="1600" kern="1200" dirty="0">
                          <a:solidFill>
                            <a:srgbClr val="000000"/>
                          </a:solidFill>
                          <a:latin typeface="MetaBook-Roman"/>
                          <a:ea typeface="Calibri"/>
                          <a:cs typeface="MetaBook-Roman"/>
                        </a:rPr>
                        <a:t>Mass Media </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7617">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Verizon </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Verizon Wireless</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$130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Telecommunications</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8939">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Pfizer (PFE)</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 Warner-Lambert Co.</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$90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Pharmaceutical</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7617">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AT&amp;T </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kern="1200" dirty="0">
                          <a:solidFill>
                            <a:srgbClr val="000000"/>
                          </a:solidFill>
                          <a:latin typeface="MetaBook-Roman"/>
                          <a:ea typeface="Calibri"/>
                          <a:cs typeface="MetaBook-Roman"/>
                        </a:rPr>
                        <a:t>BellSouth</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kern="1200" dirty="0">
                          <a:solidFill>
                            <a:srgbClr val="000000"/>
                          </a:solidFill>
                          <a:latin typeface="MetaBook-Roman"/>
                          <a:ea typeface="Calibri"/>
                          <a:cs typeface="MetaBook-Roman"/>
                        </a:rPr>
                        <a:t>$86 billion</a:t>
                      </a:r>
                      <a:endParaRPr lang="en-US" sz="1000" dirty="0">
                        <a:latin typeface="Calibri"/>
                        <a:ea typeface="Calibri"/>
                        <a:cs typeface="Arial"/>
                      </a:endParaRP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en-US" sz="1600" kern="1200" dirty="0">
                          <a:solidFill>
                            <a:srgbClr val="000000"/>
                          </a:solidFill>
                          <a:latin typeface="MetaBook-Roman"/>
                          <a:ea typeface="Calibri"/>
                          <a:cs typeface="MetaBook-Roman"/>
                        </a:rPr>
                        <a:t>Telecommunications </a:t>
                      </a:r>
                    </a:p>
                  </a:txBody>
                  <a:tcPr marL="58366" marR="58366" marT="6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779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آیا ادغام و </a:t>
            </a:r>
            <a:r>
              <a:rPr lang="fa-IR" b="1" dirty="0" err="1">
                <a:ln/>
                <a:solidFill>
                  <a:schemeClr val="accent3"/>
                </a:solidFill>
                <a:latin typeface="+mn-lt"/>
                <a:ea typeface="+mn-ea"/>
              </a:rPr>
              <a:t>قبضه‌ی</a:t>
            </a:r>
            <a:r>
              <a:rPr lang="fa-IR" b="1" dirty="0">
                <a:ln/>
                <a:solidFill>
                  <a:schemeClr val="accent3"/>
                </a:solidFill>
                <a:latin typeface="+mn-lt"/>
                <a:ea typeface="+mn-ea"/>
              </a:rPr>
              <a:t> مالکیت خلق ارزش می‌کند؟</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نظریه‌های انتقال ارزش</a:t>
            </a:r>
            <a:endParaRPr lang="en-US" b="1" dirty="0">
              <a:ln/>
              <a:solidFill>
                <a:schemeClr val="accent3"/>
              </a:solidFill>
              <a:latin typeface="+mn-lt"/>
              <a:ea typeface="+mn-ea"/>
            </a:endParaRPr>
          </a:p>
        </p:txBody>
      </p:sp>
      <p:graphicFrame>
        <p:nvGraphicFramePr>
          <p:cNvPr id="6" name="Content Placeholder 5"/>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graphicEl>
                                              <a:dgm id="{A6F2EABE-FFCA-4C76-B049-22468B62D1CA}"/>
                                            </p:graphicEl>
                                          </p:spTgt>
                                        </p:tgtEl>
                                        <p:attrNameLst>
                                          <p:attrName>style.visibility</p:attrName>
                                        </p:attrNameLst>
                                      </p:cBhvr>
                                      <p:to>
                                        <p:strVal val="visible"/>
                                      </p:to>
                                    </p:set>
                                    <p:anim calcmode="lin" valueType="num">
                                      <p:cBhvr additive="base">
                                        <p:cTn id="7" dur="1000" fill="hold"/>
                                        <p:tgtEl>
                                          <p:spTgt spid="6">
                                            <p:graphicEl>
                                              <a:dgm id="{A6F2EABE-FFCA-4C76-B049-22468B62D1CA}"/>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dgm id="{A6F2EABE-FFCA-4C76-B049-22468B62D1CA}"/>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graphicEl>
                                              <a:dgm id="{54220EF7-8E24-4624-B634-3B3770B6A9D9}"/>
                                            </p:graphicEl>
                                          </p:spTgt>
                                        </p:tgtEl>
                                        <p:attrNameLst>
                                          <p:attrName>style.visibility</p:attrName>
                                        </p:attrNameLst>
                                      </p:cBhvr>
                                      <p:to>
                                        <p:strVal val="visible"/>
                                      </p:to>
                                    </p:set>
                                    <p:anim calcmode="lin" valueType="num">
                                      <p:cBhvr additive="base">
                                        <p:cTn id="12" dur="1000" fill="hold"/>
                                        <p:tgtEl>
                                          <p:spTgt spid="6">
                                            <p:graphicEl>
                                              <a:dgm id="{54220EF7-8E24-4624-B634-3B3770B6A9D9}"/>
                                            </p:graphic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graphicEl>
                                              <a:dgm id="{54220EF7-8E24-4624-B634-3B3770B6A9D9}"/>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6">
                                            <p:graphicEl>
                                              <a:dgm id="{55D1CD05-828D-458F-89AD-79DBCB62132E}"/>
                                            </p:graphicEl>
                                          </p:spTgt>
                                        </p:tgtEl>
                                        <p:attrNameLst>
                                          <p:attrName>style.visibility</p:attrName>
                                        </p:attrNameLst>
                                      </p:cBhvr>
                                      <p:to>
                                        <p:strVal val="visible"/>
                                      </p:to>
                                    </p:set>
                                    <p:anim calcmode="lin" valueType="num">
                                      <p:cBhvr additive="base">
                                        <p:cTn id="17" dur="1000" fill="hold"/>
                                        <p:tgtEl>
                                          <p:spTgt spid="6">
                                            <p:graphicEl>
                                              <a:dgm id="{55D1CD05-828D-458F-89AD-79DBCB62132E}"/>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graphicEl>
                                              <a:dgm id="{55D1CD05-828D-458F-89AD-79DBCB62132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سؤال مهم</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5108407"/>
              </p:ext>
            </p:extLst>
          </p:nvPr>
        </p:nvGraphicFramePr>
        <p:xfrm>
          <a:off x="685800" y="12477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435672E9-3DD8-4E39-8105-FE53EFD56621}"/>
                                            </p:graphicEl>
                                          </p:spTgt>
                                        </p:tgtEl>
                                        <p:attrNameLst>
                                          <p:attrName>style.visibility</p:attrName>
                                        </p:attrNameLst>
                                      </p:cBhvr>
                                      <p:to>
                                        <p:strVal val="visible"/>
                                      </p:to>
                                    </p:set>
                                    <p:animEffect transition="in" filter="fade">
                                      <p:cBhvr>
                                        <p:cTn id="7" dur="1000"/>
                                        <p:tgtEl>
                                          <p:spTgt spid="4">
                                            <p:graphicEl>
                                              <a:dgm id="{435672E9-3DD8-4E39-8105-FE53EFD56621}"/>
                                            </p:graphicEl>
                                          </p:spTgt>
                                        </p:tgtEl>
                                      </p:cBhvr>
                                    </p:animEffect>
                                    <p:anim calcmode="lin" valueType="num">
                                      <p:cBhvr>
                                        <p:cTn id="8" dur="1000" fill="hold"/>
                                        <p:tgtEl>
                                          <p:spTgt spid="4">
                                            <p:graphicEl>
                                              <a:dgm id="{435672E9-3DD8-4E39-8105-FE53EFD5662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435672E9-3DD8-4E39-8105-FE53EFD5662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735F8AD8-85A5-4A2B-B19E-CCA012B5A1EA}"/>
                                            </p:graphicEl>
                                          </p:spTgt>
                                        </p:tgtEl>
                                        <p:attrNameLst>
                                          <p:attrName>style.visibility</p:attrName>
                                        </p:attrNameLst>
                                      </p:cBhvr>
                                      <p:to>
                                        <p:strVal val="visible"/>
                                      </p:to>
                                    </p:set>
                                    <p:animEffect transition="in" filter="fade">
                                      <p:cBhvr>
                                        <p:cTn id="13" dur="1000"/>
                                        <p:tgtEl>
                                          <p:spTgt spid="4">
                                            <p:graphicEl>
                                              <a:dgm id="{735F8AD8-85A5-4A2B-B19E-CCA012B5A1EA}"/>
                                            </p:graphicEl>
                                          </p:spTgt>
                                        </p:tgtEl>
                                      </p:cBhvr>
                                    </p:animEffect>
                                    <p:anim calcmode="lin" valueType="num">
                                      <p:cBhvr>
                                        <p:cTn id="14" dur="1000" fill="hold"/>
                                        <p:tgtEl>
                                          <p:spTgt spid="4">
                                            <p:graphicEl>
                                              <a:dgm id="{735F8AD8-85A5-4A2B-B19E-CCA012B5A1EA}"/>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735F8AD8-85A5-4A2B-B19E-CCA012B5A1EA}"/>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BAB629E4-4451-482E-936D-AA803B59EE29}"/>
                                            </p:graphicEl>
                                          </p:spTgt>
                                        </p:tgtEl>
                                        <p:attrNameLst>
                                          <p:attrName>style.visibility</p:attrName>
                                        </p:attrNameLst>
                                      </p:cBhvr>
                                      <p:to>
                                        <p:strVal val="visible"/>
                                      </p:to>
                                    </p:set>
                                    <p:animEffect transition="in" filter="fade">
                                      <p:cBhvr>
                                        <p:cTn id="19" dur="1000"/>
                                        <p:tgtEl>
                                          <p:spTgt spid="4">
                                            <p:graphicEl>
                                              <a:dgm id="{BAB629E4-4451-482E-936D-AA803B59EE29}"/>
                                            </p:graphicEl>
                                          </p:spTgt>
                                        </p:tgtEl>
                                      </p:cBhvr>
                                    </p:animEffect>
                                    <p:anim calcmode="lin" valueType="num">
                                      <p:cBhvr>
                                        <p:cTn id="20" dur="1000" fill="hold"/>
                                        <p:tgtEl>
                                          <p:spTgt spid="4">
                                            <p:graphicEl>
                                              <a:dgm id="{BAB629E4-4451-482E-936D-AA803B59EE29}"/>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BAB629E4-4451-482E-936D-AA803B59EE2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SA" b="1" dirty="0">
                <a:ln/>
                <a:solidFill>
                  <a:schemeClr val="accent3"/>
                </a:solidFill>
                <a:latin typeface="+mn-lt"/>
                <a:ea typeface="+mn-ea"/>
              </a:rPr>
              <a:t>مسائل و مشكلات قبض</a:t>
            </a:r>
            <a:r>
              <a:rPr lang="fa-IR" b="1" dirty="0" err="1">
                <a:ln/>
                <a:solidFill>
                  <a:schemeClr val="accent3"/>
                </a:solidFill>
                <a:latin typeface="+mn-lt"/>
                <a:ea typeface="+mn-ea"/>
              </a:rPr>
              <a:t>ه‌ی</a:t>
            </a:r>
            <a:r>
              <a:rPr lang="ar-SA" b="1" dirty="0">
                <a:ln/>
                <a:solidFill>
                  <a:schemeClr val="accent3"/>
                </a:solidFill>
                <a:latin typeface="+mn-lt"/>
                <a:ea typeface="+mn-ea"/>
              </a:rPr>
              <a:t> مالكيت</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27849"/>
              </p:ext>
            </p:extLst>
          </p:nvPr>
        </p:nvGraphicFramePr>
        <p:xfrm>
          <a:off x="685800" y="1371600"/>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4">
                                            <p:graphicEl>
                                              <a:dgm id="{8970B04D-F3C4-4A2D-95DB-EE649BDA7FF9}"/>
                                            </p:graphicEl>
                                          </p:spTgt>
                                        </p:tgtEl>
                                        <p:attrNameLst>
                                          <p:attrName>style.visibility</p:attrName>
                                        </p:attrNameLst>
                                      </p:cBhvr>
                                      <p:to>
                                        <p:strVal val="visible"/>
                                      </p:to>
                                    </p:set>
                                    <p:animEffect transition="in" filter="fade">
                                      <p:cBhvr>
                                        <p:cTn id="13" dur="770" decel="100000"/>
                                        <p:tgtEl>
                                          <p:spTgt spid="4">
                                            <p:graphicEl>
                                              <a:dgm id="{8970B04D-F3C4-4A2D-95DB-EE649BDA7FF9}"/>
                                            </p:graphicEl>
                                          </p:spTgt>
                                        </p:tgtEl>
                                      </p:cBhvr>
                                    </p:animEffect>
                                    <p:animScale>
                                      <p:cBhvr>
                                        <p:cTn id="14" dur="770" decel="100000"/>
                                        <p:tgtEl>
                                          <p:spTgt spid="4">
                                            <p:graphicEl>
                                              <a:dgm id="{8970B04D-F3C4-4A2D-95DB-EE649BDA7FF9}"/>
                                            </p:graphicEl>
                                          </p:spTgt>
                                        </p:tgtEl>
                                      </p:cBhvr>
                                      <p:from x="10000" y="10000"/>
                                      <p:to x="200000" y="450000"/>
                                    </p:animScale>
                                    <p:animScale>
                                      <p:cBhvr>
                                        <p:cTn id="15" dur="1230" accel="100000" fill="hold">
                                          <p:stCondLst>
                                            <p:cond delay="770"/>
                                          </p:stCondLst>
                                        </p:cTn>
                                        <p:tgtEl>
                                          <p:spTgt spid="4">
                                            <p:graphicEl>
                                              <a:dgm id="{8970B04D-F3C4-4A2D-95DB-EE649BDA7FF9}"/>
                                            </p:graphicEl>
                                          </p:spTgt>
                                        </p:tgtEl>
                                      </p:cBhvr>
                                      <p:from x="200000" y="450000"/>
                                      <p:to x="100000" y="100000"/>
                                    </p:animScale>
                                    <p:set>
                                      <p:cBhvr>
                                        <p:cTn id="16" dur="770" fill="hold"/>
                                        <p:tgtEl>
                                          <p:spTgt spid="4">
                                            <p:graphicEl>
                                              <a:dgm id="{8970B04D-F3C4-4A2D-95DB-EE649BDA7FF9}"/>
                                            </p:graphicEl>
                                          </p:spTgt>
                                        </p:tgtEl>
                                        <p:attrNameLst>
                                          <p:attrName>ppt_x</p:attrName>
                                        </p:attrNameLst>
                                      </p:cBhvr>
                                      <p:to>
                                        <p:strVal val="(0.5)"/>
                                      </p:to>
                                    </p:set>
                                    <p:anim from="(0.5)" to="(#ppt_x)" calcmode="lin" valueType="num">
                                      <p:cBhvr>
                                        <p:cTn id="17" dur="1230" accel="100000" fill="hold">
                                          <p:stCondLst>
                                            <p:cond delay="770"/>
                                          </p:stCondLst>
                                        </p:cTn>
                                        <p:tgtEl>
                                          <p:spTgt spid="4">
                                            <p:graphicEl>
                                              <a:dgm id="{8970B04D-F3C4-4A2D-95DB-EE649BDA7FF9}"/>
                                            </p:graphicEl>
                                          </p:spTgt>
                                        </p:tgtEl>
                                        <p:attrNameLst>
                                          <p:attrName>ppt_x</p:attrName>
                                        </p:attrNameLst>
                                      </p:cBhvr>
                                    </p:anim>
                                    <p:set>
                                      <p:cBhvr>
                                        <p:cTn id="18" dur="770" fill="hold"/>
                                        <p:tgtEl>
                                          <p:spTgt spid="4">
                                            <p:graphicEl>
                                              <a:dgm id="{8970B04D-F3C4-4A2D-95DB-EE649BDA7FF9}"/>
                                            </p:graphicEl>
                                          </p:spTgt>
                                        </p:tgtEl>
                                        <p:attrNameLst>
                                          <p:attrName>ppt_y</p:attrName>
                                        </p:attrNameLst>
                                      </p:cBhvr>
                                      <p:to>
                                        <p:strVal val="(#ppt_y+0.4)"/>
                                      </p:to>
                                    </p:set>
                                    <p:anim from="(#ppt_y+0.4)" to="(#ppt_y)" calcmode="lin" valueType="num">
                                      <p:cBhvr>
                                        <p:cTn id="19" dur="1230" accel="100000" fill="hold">
                                          <p:stCondLst>
                                            <p:cond delay="770"/>
                                          </p:stCondLst>
                                        </p:cTn>
                                        <p:tgtEl>
                                          <p:spTgt spid="4">
                                            <p:graphicEl>
                                              <a:dgm id="{8970B04D-F3C4-4A2D-95DB-EE649BDA7FF9}"/>
                                            </p:graphicEl>
                                          </p:spTgt>
                                        </p:tgtEl>
                                        <p:attrNameLst>
                                          <p:attrName>ppt_y</p:attrName>
                                        </p:attrNameLst>
                                      </p:cBhvr>
                                    </p:anim>
                                  </p:childTnLst>
                                </p:cTn>
                              </p:par>
                            </p:childTnLst>
                          </p:cTn>
                        </p:par>
                        <p:par>
                          <p:cTn id="20" fill="hold">
                            <p:stCondLst>
                              <p:cond delay="3000"/>
                            </p:stCondLst>
                            <p:childTnLst>
                              <p:par>
                                <p:cTn id="21" presetID="51" presetClass="entr" presetSubtype="0" fill="hold" grpId="0" nodeType="afterEffect">
                                  <p:stCondLst>
                                    <p:cond delay="0"/>
                                  </p:stCondLst>
                                  <p:childTnLst>
                                    <p:set>
                                      <p:cBhvr>
                                        <p:cTn id="22" dur="1" fill="hold">
                                          <p:stCondLst>
                                            <p:cond delay="0"/>
                                          </p:stCondLst>
                                        </p:cTn>
                                        <p:tgtEl>
                                          <p:spTgt spid="4">
                                            <p:graphicEl>
                                              <a:dgm id="{2ABD53A4-B78E-4480-965A-1A867FABCD8B}"/>
                                            </p:graphicEl>
                                          </p:spTgt>
                                        </p:tgtEl>
                                        <p:attrNameLst>
                                          <p:attrName>style.visibility</p:attrName>
                                        </p:attrNameLst>
                                      </p:cBhvr>
                                      <p:to>
                                        <p:strVal val="visible"/>
                                      </p:to>
                                    </p:set>
                                    <p:animEffect transition="in" filter="fade">
                                      <p:cBhvr>
                                        <p:cTn id="23" dur="770" decel="100000"/>
                                        <p:tgtEl>
                                          <p:spTgt spid="4">
                                            <p:graphicEl>
                                              <a:dgm id="{2ABD53A4-B78E-4480-965A-1A867FABCD8B}"/>
                                            </p:graphicEl>
                                          </p:spTgt>
                                        </p:tgtEl>
                                      </p:cBhvr>
                                    </p:animEffect>
                                    <p:animScale>
                                      <p:cBhvr>
                                        <p:cTn id="24" dur="770" decel="100000"/>
                                        <p:tgtEl>
                                          <p:spTgt spid="4">
                                            <p:graphicEl>
                                              <a:dgm id="{2ABD53A4-B78E-4480-965A-1A867FABCD8B}"/>
                                            </p:graphicEl>
                                          </p:spTgt>
                                        </p:tgtEl>
                                      </p:cBhvr>
                                      <p:from x="10000" y="10000"/>
                                      <p:to x="200000" y="450000"/>
                                    </p:animScale>
                                    <p:animScale>
                                      <p:cBhvr>
                                        <p:cTn id="25" dur="1230" accel="100000" fill="hold">
                                          <p:stCondLst>
                                            <p:cond delay="770"/>
                                          </p:stCondLst>
                                        </p:cTn>
                                        <p:tgtEl>
                                          <p:spTgt spid="4">
                                            <p:graphicEl>
                                              <a:dgm id="{2ABD53A4-B78E-4480-965A-1A867FABCD8B}"/>
                                            </p:graphicEl>
                                          </p:spTgt>
                                        </p:tgtEl>
                                      </p:cBhvr>
                                      <p:from x="200000" y="450000"/>
                                      <p:to x="100000" y="100000"/>
                                    </p:animScale>
                                    <p:set>
                                      <p:cBhvr>
                                        <p:cTn id="26" dur="770" fill="hold"/>
                                        <p:tgtEl>
                                          <p:spTgt spid="4">
                                            <p:graphicEl>
                                              <a:dgm id="{2ABD53A4-B78E-4480-965A-1A867FABCD8B}"/>
                                            </p:graphicEl>
                                          </p:spTgt>
                                        </p:tgtEl>
                                        <p:attrNameLst>
                                          <p:attrName>ppt_x</p:attrName>
                                        </p:attrNameLst>
                                      </p:cBhvr>
                                      <p:to>
                                        <p:strVal val="(0.5)"/>
                                      </p:to>
                                    </p:set>
                                    <p:anim from="(0.5)" to="(#ppt_x)" calcmode="lin" valueType="num">
                                      <p:cBhvr>
                                        <p:cTn id="27" dur="1230" accel="100000" fill="hold">
                                          <p:stCondLst>
                                            <p:cond delay="770"/>
                                          </p:stCondLst>
                                        </p:cTn>
                                        <p:tgtEl>
                                          <p:spTgt spid="4">
                                            <p:graphicEl>
                                              <a:dgm id="{2ABD53A4-B78E-4480-965A-1A867FABCD8B}"/>
                                            </p:graphicEl>
                                          </p:spTgt>
                                        </p:tgtEl>
                                        <p:attrNameLst>
                                          <p:attrName>ppt_x</p:attrName>
                                        </p:attrNameLst>
                                      </p:cBhvr>
                                    </p:anim>
                                    <p:set>
                                      <p:cBhvr>
                                        <p:cTn id="28" dur="770" fill="hold"/>
                                        <p:tgtEl>
                                          <p:spTgt spid="4">
                                            <p:graphicEl>
                                              <a:dgm id="{2ABD53A4-B78E-4480-965A-1A867FABCD8B}"/>
                                            </p:graphicEl>
                                          </p:spTgt>
                                        </p:tgtEl>
                                        <p:attrNameLst>
                                          <p:attrName>ppt_y</p:attrName>
                                        </p:attrNameLst>
                                      </p:cBhvr>
                                      <p:to>
                                        <p:strVal val="(#ppt_y+0.4)"/>
                                      </p:to>
                                    </p:set>
                                    <p:anim from="(#ppt_y+0.4)" to="(#ppt_y)" calcmode="lin" valueType="num">
                                      <p:cBhvr>
                                        <p:cTn id="29" dur="1230" accel="100000" fill="hold">
                                          <p:stCondLst>
                                            <p:cond delay="770"/>
                                          </p:stCondLst>
                                        </p:cTn>
                                        <p:tgtEl>
                                          <p:spTgt spid="4">
                                            <p:graphicEl>
                                              <a:dgm id="{2ABD53A4-B78E-4480-965A-1A867FABCD8B}"/>
                                            </p:graphicEl>
                                          </p:spTgt>
                                        </p:tgtEl>
                                        <p:attrNameLst>
                                          <p:attrName>ppt_y</p:attrName>
                                        </p:attrNameLst>
                                      </p:cBhvr>
                                    </p:anim>
                                  </p:childTnLst>
                                </p:cTn>
                              </p:par>
                            </p:childTnLst>
                          </p:cTn>
                        </p:par>
                        <p:par>
                          <p:cTn id="30" fill="hold">
                            <p:stCondLst>
                              <p:cond delay="5000"/>
                            </p:stCondLst>
                            <p:childTnLst>
                              <p:par>
                                <p:cTn id="31" presetID="51" presetClass="entr" presetSubtype="0" fill="hold" grpId="0" nodeType="afterEffect">
                                  <p:stCondLst>
                                    <p:cond delay="0"/>
                                  </p:stCondLst>
                                  <p:childTnLst>
                                    <p:set>
                                      <p:cBhvr>
                                        <p:cTn id="32" dur="1" fill="hold">
                                          <p:stCondLst>
                                            <p:cond delay="0"/>
                                          </p:stCondLst>
                                        </p:cTn>
                                        <p:tgtEl>
                                          <p:spTgt spid="4">
                                            <p:graphicEl>
                                              <a:dgm id="{8E954424-A5EA-499C-8DA9-C7C22701562B}"/>
                                            </p:graphicEl>
                                          </p:spTgt>
                                        </p:tgtEl>
                                        <p:attrNameLst>
                                          <p:attrName>style.visibility</p:attrName>
                                        </p:attrNameLst>
                                      </p:cBhvr>
                                      <p:to>
                                        <p:strVal val="visible"/>
                                      </p:to>
                                    </p:set>
                                    <p:animEffect transition="in" filter="fade">
                                      <p:cBhvr>
                                        <p:cTn id="33" dur="770" decel="100000"/>
                                        <p:tgtEl>
                                          <p:spTgt spid="4">
                                            <p:graphicEl>
                                              <a:dgm id="{8E954424-A5EA-499C-8DA9-C7C22701562B}"/>
                                            </p:graphicEl>
                                          </p:spTgt>
                                        </p:tgtEl>
                                      </p:cBhvr>
                                    </p:animEffect>
                                    <p:animScale>
                                      <p:cBhvr>
                                        <p:cTn id="34" dur="770" decel="100000"/>
                                        <p:tgtEl>
                                          <p:spTgt spid="4">
                                            <p:graphicEl>
                                              <a:dgm id="{8E954424-A5EA-499C-8DA9-C7C22701562B}"/>
                                            </p:graphicEl>
                                          </p:spTgt>
                                        </p:tgtEl>
                                      </p:cBhvr>
                                      <p:from x="10000" y="10000"/>
                                      <p:to x="200000" y="450000"/>
                                    </p:animScale>
                                    <p:animScale>
                                      <p:cBhvr>
                                        <p:cTn id="35" dur="1230" accel="100000" fill="hold">
                                          <p:stCondLst>
                                            <p:cond delay="770"/>
                                          </p:stCondLst>
                                        </p:cTn>
                                        <p:tgtEl>
                                          <p:spTgt spid="4">
                                            <p:graphicEl>
                                              <a:dgm id="{8E954424-A5EA-499C-8DA9-C7C22701562B}"/>
                                            </p:graphicEl>
                                          </p:spTgt>
                                        </p:tgtEl>
                                      </p:cBhvr>
                                      <p:from x="200000" y="450000"/>
                                      <p:to x="100000" y="100000"/>
                                    </p:animScale>
                                    <p:set>
                                      <p:cBhvr>
                                        <p:cTn id="36" dur="770" fill="hold"/>
                                        <p:tgtEl>
                                          <p:spTgt spid="4">
                                            <p:graphicEl>
                                              <a:dgm id="{8E954424-A5EA-499C-8DA9-C7C22701562B}"/>
                                            </p:graphicEl>
                                          </p:spTgt>
                                        </p:tgtEl>
                                        <p:attrNameLst>
                                          <p:attrName>ppt_x</p:attrName>
                                        </p:attrNameLst>
                                      </p:cBhvr>
                                      <p:to>
                                        <p:strVal val="(0.5)"/>
                                      </p:to>
                                    </p:set>
                                    <p:anim from="(0.5)" to="(#ppt_x)" calcmode="lin" valueType="num">
                                      <p:cBhvr>
                                        <p:cTn id="37" dur="1230" accel="100000" fill="hold">
                                          <p:stCondLst>
                                            <p:cond delay="770"/>
                                          </p:stCondLst>
                                        </p:cTn>
                                        <p:tgtEl>
                                          <p:spTgt spid="4">
                                            <p:graphicEl>
                                              <a:dgm id="{8E954424-A5EA-499C-8DA9-C7C22701562B}"/>
                                            </p:graphicEl>
                                          </p:spTgt>
                                        </p:tgtEl>
                                        <p:attrNameLst>
                                          <p:attrName>ppt_x</p:attrName>
                                        </p:attrNameLst>
                                      </p:cBhvr>
                                    </p:anim>
                                    <p:set>
                                      <p:cBhvr>
                                        <p:cTn id="38" dur="770" fill="hold"/>
                                        <p:tgtEl>
                                          <p:spTgt spid="4">
                                            <p:graphicEl>
                                              <a:dgm id="{8E954424-A5EA-499C-8DA9-C7C22701562B}"/>
                                            </p:graphicEl>
                                          </p:spTgt>
                                        </p:tgtEl>
                                        <p:attrNameLst>
                                          <p:attrName>ppt_y</p:attrName>
                                        </p:attrNameLst>
                                      </p:cBhvr>
                                      <p:to>
                                        <p:strVal val="(#ppt_y+0.4)"/>
                                      </p:to>
                                    </p:set>
                                    <p:anim from="(#ppt_y+0.4)" to="(#ppt_y)" calcmode="lin" valueType="num">
                                      <p:cBhvr>
                                        <p:cTn id="39" dur="1230" accel="100000" fill="hold">
                                          <p:stCondLst>
                                            <p:cond delay="770"/>
                                          </p:stCondLst>
                                        </p:cTn>
                                        <p:tgtEl>
                                          <p:spTgt spid="4">
                                            <p:graphicEl>
                                              <a:dgm id="{8E954424-A5EA-499C-8DA9-C7C22701562B}"/>
                                            </p:graphicEl>
                                          </p:spTgt>
                                        </p:tgtEl>
                                        <p:attrNameLst>
                                          <p:attrName>ppt_y</p:attrName>
                                        </p:attrNameLst>
                                      </p:cBhvr>
                                    </p:anim>
                                  </p:childTnLst>
                                </p:cTn>
                              </p:par>
                            </p:childTnLst>
                          </p:cTn>
                        </p:par>
                        <p:par>
                          <p:cTn id="40" fill="hold">
                            <p:stCondLst>
                              <p:cond delay="7000"/>
                            </p:stCondLst>
                            <p:childTnLst>
                              <p:par>
                                <p:cTn id="41" presetID="51" presetClass="entr" presetSubtype="0" fill="hold" grpId="0" nodeType="afterEffect">
                                  <p:stCondLst>
                                    <p:cond delay="0"/>
                                  </p:stCondLst>
                                  <p:childTnLst>
                                    <p:set>
                                      <p:cBhvr>
                                        <p:cTn id="42" dur="1" fill="hold">
                                          <p:stCondLst>
                                            <p:cond delay="0"/>
                                          </p:stCondLst>
                                        </p:cTn>
                                        <p:tgtEl>
                                          <p:spTgt spid="4">
                                            <p:graphicEl>
                                              <a:dgm id="{524867F7-438D-4ACB-860C-7E0FB0ACCEEC}"/>
                                            </p:graphicEl>
                                          </p:spTgt>
                                        </p:tgtEl>
                                        <p:attrNameLst>
                                          <p:attrName>style.visibility</p:attrName>
                                        </p:attrNameLst>
                                      </p:cBhvr>
                                      <p:to>
                                        <p:strVal val="visible"/>
                                      </p:to>
                                    </p:set>
                                    <p:animEffect transition="in" filter="fade">
                                      <p:cBhvr>
                                        <p:cTn id="43" dur="770" decel="100000"/>
                                        <p:tgtEl>
                                          <p:spTgt spid="4">
                                            <p:graphicEl>
                                              <a:dgm id="{524867F7-438D-4ACB-860C-7E0FB0ACCEEC}"/>
                                            </p:graphicEl>
                                          </p:spTgt>
                                        </p:tgtEl>
                                      </p:cBhvr>
                                    </p:animEffect>
                                    <p:animScale>
                                      <p:cBhvr>
                                        <p:cTn id="44" dur="770" decel="100000"/>
                                        <p:tgtEl>
                                          <p:spTgt spid="4">
                                            <p:graphicEl>
                                              <a:dgm id="{524867F7-438D-4ACB-860C-7E0FB0ACCEEC}"/>
                                            </p:graphicEl>
                                          </p:spTgt>
                                        </p:tgtEl>
                                      </p:cBhvr>
                                      <p:from x="10000" y="10000"/>
                                      <p:to x="200000" y="450000"/>
                                    </p:animScale>
                                    <p:animScale>
                                      <p:cBhvr>
                                        <p:cTn id="45" dur="1230" accel="100000" fill="hold">
                                          <p:stCondLst>
                                            <p:cond delay="770"/>
                                          </p:stCondLst>
                                        </p:cTn>
                                        <p:tgtEl>
                                          <p:spTgt spid="4">
                                            <p:graphicEl>
                                              <a:dgm id="{524867F7-438D-4ACB-860C-7E0FB0ACCEEC}"/>
                                            </p:graphicEl>
                                          </p:spTgt>
                                        </p:tgtEl>
                                      </p:cBhvr>
                                      <p:from x="200000" y="450000"/>
                                      <p:to x="100000" y="100000"/>
                                    </p:animScale>
                                    <p:set>
                                      <p:cBhvr>
                                        <p:cTn id="46" dur="770" fill="hold"/>
                                        <p:tgtEl>
                                          <p:spTgt spid="4">
                                            <p:graphicEl>
                                              <a:dgm id="{524867F7-438D-4ACB-860C-7E0FB0ACCEEC}"/>
                                            </p:graphicEl>
                                          </p:spTgt>
                                        </p:tgtEl>
                                        <p:attrNameLst>
                                          <p:attrName>ppt_x</p:attrName>
                                        </p:attrNameLst>
                                      </p:cBhvr>
                                      <p:to>
                                        <p:strVal val="(0.5)"/>
                                      </p:to>
                                    </p:set>
                                    <p:anim from="(0.5)" to="(#ppt_x)" calcmode="lin" valueType="num">
                                      <p:cBhvr>
                                        <p:cTn id="47" dur="1230" accel="100000" fill="hold">
                                          <p:stCondLst>
                                            <p:cond delay="770"/>
                                          </p:stCondLst>
                                        </p:cTn>
                                        <p:tgtEl>
                                          <p:spTgt spid="4">
                                            <p:graphicEl>
                                              <a:dgm id="{524867F7-438D-4ACB-860C-7E0FB0ACCEEC}"/>
                                            </p:graphicEl>
                                          </p:spTgt>
                                        </p:tgtEl>
                                        <p:attrNameLst>
                                          <p:attrName>ppt_x</p:attrName>
                                        </p:attrNameLst>
                                      </p:cBhvr>
                                    </p:anim>
                                    <p:set>
                                      <p:cBhvr>
                                        <p:cTn id="48" dur="770" fill="hold"/>
                                        <p:tgtEl>
                                          <p:spTgt spid="4">
                                            <p:graphicEl>
                                              <a:dgm id="{524867F7-438D-4ACB-860C-7E0FB0ACCEEC}"/>
                                            </p:graphicEl>
                                          </p:spTgt>
                                        </p:tgtEl>
                                        <p:attrNameLst>
                                          <p:attrName>ppt_y</p:attrName>
                                        </p:attrNameLst>
                                      </p:cBhvr>
                                      <p:to>
                                        <p:strVal val="(#ppt_y+0.4)"/>
                                      </p:to>
                                    </p:set>
                                    <p:anim from="(#ppt_y+0.4)" to="(#ppt_y)" calcmode="lin" valueType="num">
                                      <p:cBhvr>
                                        <p:cTn id="49" dur="1230" accel="100000" fill="hold">
                                          <p:stCondLst>
                                            <p:cond delay="770"/>
                                          </p:stCondLst>
                                        </p:cTn>
                                        <p:tgtEl>
                                          <p:spTgt spid="4">
                                            <p:graphicEl>
                                              <a:dgm id="{524867F7-438D-4ACB-860C-7E0FB0ACCEEC}"/>
                                            </p:graphicEl>
                                          </p:spTgt>
                                        </p:tgtEl>
                                        <p:attrNameLst>
                                          <p:attrName>ppt_y</p:attrName>
                                        </p:attrNameLst>
                                      </p:cBhvr>
                                    </p:anim>
                                  </p:childTnLst>
                                </p:cTn>
                              </p:par>
                            </p:childTnLst>
                          </p:cTn>
                        </p:par>
                        <p:par>
                          <p:cTn id="50" fill="hold">
                            <p:stCondLst>
                              <p:cond delay="9000"/>
                            </p:stCondLst>
                            <p:childTnLst>
                              <p:par>
                                <p:cTn id="51" presetID="51" presetClass="entr" presetSubtype="0" fill="hold" grpId="0" nodeType="afterEffect">
                                  <p:stCondLst>
                                    <p:cond delay="0"/>
                                  </p:stCondLst>
                                  <p:childTnLst>
                                    <p:set>
                                      <p:cBhvr>
                                        <p:cTn id="52" dur="1" fill="hold">
                                          <p:stCondLst>
                                            <p:cond delay="0"/>
                                          </p:stCondLst>
                                        </p:cTn>
                                        <p:tgtEl>
                                          <p:spTgt spid="4">
                                            <p:graphicEl>
                                              <a:dgm id="{76650177-B81E-4166-8E50-7E77C53A9578}"/>
                                            </p:graphicEl>
                                          </p:spTgt>
                                        </p:tgtEl>
                                        <p:attrNameLst>
                                          <p:attrName>style.visibility</p:attrName>
                                        </p:attrNameLst>
                                      </p:cBhvr>
                                      <p:to>
                                        <p:strVal val="visible"/>
                                      </p:to>
                                    </p:set>
                                    <p:animEffect transition="in" filter="fade">
                                      <p:cBhvr>
                                        <p:cTn id="53" dur="770" decel="100000"/>
                                        <p:tgtEl>
                                          <p:spTgt spid="4">
                                            <p:graphicEl>
                                              <a:dgm id="{76650177-B81E-4166-8E50-7E77C53A9578}"/>
                                            </p:graphicEl>
                                          </p:spTgt>
                                        </p:tgtEl>
                                      </p:cBhvr>
                                    </p:animEffect>
                                    <p:animScale>
                                      <p:cBhvr>
                                        <p:cTn id="54" dur="770" decel="100000"/>
                                        <p:tgtEl>
                                          <p:spTgt spid="4">
                                            <p:graphicEl>
                                              <a:dgm id="{76650177-B81E-4166-8E50-7E77C53A9578}"/>
                                            </p:graphicEl>
                                          </p:spTgt>
                                        </p:tgtEl>
                                      </p:cBhvr>
                                      <p:from x="10000" y="10000"/>
                                      <p:to x="200000" y="450000"/>
                                    </p:animScale>
                                    <p:animScale>
                                      <p:cBhvr>
                                        <p:cTn id="55" dur="1230" accel="100000" fill="hold">
                                          <p:stCondLst>
                                            <p:cond delay="770"/>
                                          </p:stCondLst>
                                        </p:cTn>
                                        <p:tgtEl>
                                          <p:spTgt spid="4">
                                            <p:graphicEl>
                                              <a:dgm id="{76650177-B81E-4166-8E50-7E77C53A9578}"/>
                                            </p:graphicEl>
                                          </p:spTgt>
                                        </p:tgtEl>
                                      </p:cBhvr>
                                      <p:from x="200000" y="450000"/>
                                      <p:to x="100000" y="100000"/>
                                    </p:animScale>
                                    <p:set>
                                      <p:cBhvr>
                                        <p:cTn id="56" dur="770" fill="hold"/>
                                        <p:tgtEl>
                                          <p:spTgt spid="4">
                                            <p:graphicEl>
                                              <a:dgm id="{76650177-B81E-4166-8E50-7E77C53A9578}"/>
                                            </p:graphicEl>
                                          </p:spTgt>
                                        </p:tgtEl>
                                        <p:attrNameLst>
                                          <p:attrName>ppt_x</p:attrName>
                                        </p:attrNameLst>
                                      </p:cBhvr>
                                      <p:to>
                                        <p:strVal val="(0.5)"/>
                                      </p:to>
                                    </p:set>
                                    <p:anim from="(0.5)" to="(#ppt_x)" calcmode="lin" valueType="num">
                                      <p:cBhvr>
                                        <p:cTn id="57" dur="1230" accel="100000" fill="hold">
                                          <p:stCondLst>
                                            <p:cond delay="770"/>
                                          </p:stCondLst>
                                        </p:cTn>
                                        <p:tgtEl>
                                          <p:spTgt spid="4">
                                            <p:graphicEl>
                                              <a:dgm id="{76650177-B81E-4166-8E50-7E77C53A9578}"/>
                                            </p:graphicEl>
                                          </p:spTgt>
                                        </p:tgtEl>
                                        <p:attrNameLst>
                                          <p:attrName>ppt_x</p:attrName>
                                        </p:attrNameLst>
                                      </p:cBhvr>
                                    </p:anim>
                                    <p:set>
                                      <p:cBhvr>
                                        <p:cTn id="58" dur="770" fill="hold"/>
                                        <p:tgtEl>
                                          <p:spTgt spid="4">
                                            <p:graphicEl>
                                              <a:dgm id="{76650177-B81E-4166-8E50-7E77C53A9578}"/>
                                            </p:graphicEl>
                                          </p:spTgt>
                                        </p:tgtEl>
                                        <p:attrNameLst>
                                          <p:attrName>ppt_y</p:attrName>
                                        </p:attrNameLst>
                                      </p:cBhvr>
                                      <p:to>
                                        <p:strVal val="(#ppt_y+0.4)"/>
                                      </p:to>
                                    </p:set>
                                    <p:anim from="(#ppt_y+0.4)" to="(#ppt_y)" calcmode="lin" valueType="num">
                                      <p:cBhvr>
                                        <p:cTn id="59" dur="1230" accel="100000" fill="hold">
                                          <p:stCondLst>
                                            <p:cond delay="770"/>
                                          </p:stCondLst>
                                        </p:cTn>
                                        <p:tgtEl>
                                          <p:spTgt spid="4">
                                            <p:graphicEl>
                                              <a:dgm id="{76650177-B81E-4166-8E50-7E77C53A9578}"/>
                                            </p:graphicEl>
                                          </p:spTgt>
                                        </p:tgtEl>
                                        <p:attrNameLst>
                                          <p:attrName>ppt_y</p:attrName>
                                        </p:attrNameLst>
                                      </p:cBhvr>
                                    </p:anim>
                                  </p:childTnLst>
                                </p:cTn>
                              </p:par>
                            </p:childTnLst>
                          </p:cTn>
                        </p:par>
                        <p:par>
                          <p:cTn id="60" fill="hold">
                            <p:stCondLst>
                              <p:cond delay="11000"/>
                            </p:stCondLst>
                            <p:childTnLst>
                              <p:par>
                                <p:cTn id="61" presetID="51" presetClass="entr" presetSubtype="0" fill="hold" grpId="0" nodeType="afterEffect">
                                  <p:stCondLst>
                                    <p:cond delay="0"/>
                                  </p:stCondLst>
                                  <p:childTnLst>
                                    <p:set>
                                      <p:cBhvr>
                                        <p:cTn id="62" dur="1" fill="hold">
                                          <p:stCondLst>
                                            <p:cond delay="0"/>
                                          </p:stCondLst>
                                        </p:cTn>
                                        <p:tgtEl>
                                          <p:spTgt spid="4">
                                            <p:graphicEl>
                                              <a:dgm id="{A7090F36-5A5D-467E-BDE5-EDC55BFACB53}"/>
                                            </p:graphicEl>
                                          </p:spTgt>
                                        </p:tgtEl>
                                        <p:attrNameLst>
                                          <p:attrName>style.visibility</p:attrName>
                                        </p:attrNameLst>
                                      </p:cBhvr>
                                      <p:to>
                                        <p:strVal val="visible"/>
                                      </p:to>
                                    </p:set>
                                    <p:animEffect transition="in" filter="fade">
                                      <p:cBhvr>
                                        <p:cTn id="63" dur="770" decel="100000"/>
                                        <p:tgtEl>
                                          <p:spTgt spid="4">
                                            <p:graphicEl>
                                              <a:dgm id="{A7090F36-5A5D-467E-BDE5-EDC55BFACB53}"/>
                                            </p:graphicEl>
                                          </p:spTgt>
                                        </p:tgtEl>
                                      </p:cBhvr>
                                    </p:animEffect>
                                    <p:animScale>
                                      <p:cBhvr>
                                        <p:cTn id="64" dur="770" decel="100000"/>
                                        <p:tgtEl>
                                          <p:spTgt spid="4">
                                            <p:graphicEl>
                                              <a:dgm id="{A7090F36-5A5D-467E-BDE5-EDC55BFACB53}"/>
                                            </p:graphicEl>
                                          </p:spTgt>
                                        </p:tgtEl>
                                      </p:cBhvr>
                                      <p:from x="10000" y="10000"/>
                                      <p:to x="200000" y="450000"/>
                                    </p:animScale>
                                    <p:animScale>
                                      <p:cBhvr>
                                        <p:cTn id="65" dur="1230" accel="100000" fill="hold">
                                          <p:stCondLst>
                                            <p:cond delay="770"/>
                                          </p:stCondLst>
                                        </p:cTn>
                                        <p:tgtEl>
                                          <p:spTgt spid="4">
                                            <p:graphicEl>
                                              <a:dgm id="{A7090F36-5A5D-467E-BDE5-EDC55BFACB53}"/>
                                            </p:graphicEl>
                                          </p:spTgt>
                                        </p:tgtEl>
                                      </p:cBhvr>
                                      <p:from x="200000" y="450000"/>
                                      <p:to x="100000" y="100000"/>
                                    </p:animScale>
                                    <p:set>
                                      <p:cBhvr>
                                        <p:cTn id="66" dur="770" fill="hold"/>
                                        <p:tgtEl>
                                          <p:spTgt spid="4">
                                            <p:graphicEl>
                                              <a:dgm id="{A7090F36-5A5D-467E-BDE5-EDC55BFACB53}"/>
                                            </p:graphicEl>
                                          </p:spTgt>
                                        </p:tgtEl>
                                        <p:attrNameLst>
                                          <p:attrName>ppt_x</p:attrName>
                                        </p:attrNameLst>
                                      </p:cBhvr>
                                      <p:to>
                                        <p:strVal val="(0.5)"/>
                                      </p:to>
                                    </p:set>
                                    <p:anim from="(0.5)" to="(#ppt_x)" calcmode="lin" valueType="num">
                                      <p:cBhvr>
                                        <p:cTn id="67" dur="1230" accel="100000" fill="hold">
                                          <p:stCondLst>
                                            <p:cond delay="770"/>
                                          </p:stCondLst>
                                        </p:cTn>
                                        <p:tgtEl>
                                          <p:spTgt spid="4">
                                            <p:graphicEl>
                                              <a:dgm id="{A7090F36-5A5D-467E-BDE5-EDC55BFACB53}"/>
                                            </p:graphicEl>
                                          </p:spTgt>
                                        </p:tgtEl>
                                        <p:attrNameLst>
                                          <p:attrName>ppt_x</p:attrName>
                                        </p:attrNameLst>
                                      </p:cBhvr>
                                    </p:anim>
                                    <p:set>
                                      <p:cBhvr>
                                        <p:cTn id="68" dur="770" fill="hold"/>
                                        <p:tgtEl>
                                          <p:spTgt spid="4">
                                            <p:graphicEl>
                                              <a:dgm id="{A7090F36-5A5D-467E-BDE5-EDC55BFACB53}"/>
                                            </p:graphicEl>
                                          </p:spTgt>
                                        </p:tgtEl>
                                        <p:attrNameLst>
                                          <p:attrName>ppt_y</p:attrName>
                                        </p:attrNameLst>
                                      </p:cBhvr>
                                      <p:to>
                                        <p:strVal val="(#ppt_y+0.4)"/>
                                      </p:to>
                                    </p:set>
                                    <p:anim from="(#ppt_y+0.4)" to="(#ppt_y)" calcmode="lin" valueType="num">
                                      <p:cBhvr>
                                        <p:cTn id="69" dur="1230" accel="100000" fill="hold">
                                          <p:stCondLst>
                                            <p:cond delay="770"/>
                                          </p:stCondLst>
                                        </p:cTn>
                                        <p:tgtEl>
                                          <p:spTgt spid="4">
                                            <p:graphicEl>
                                              <a:dgm id="{A7090F36-5A5D-467E-BDE5-EDC55BFACB53}"/>
                                            </p:graphicEl>
                                          </p:spTgt>
                                        </p:tgtEl>
                                        <p:attrNameLst>
                                          <p:attrName>ppt_y</p:attrName>
                                        </p:attrNameLst>
                                      </p:cBhvr>
                                    </p:anim>
                                  </p:childTnLst>
                                </p:cTn>
                              </p:par>
                            </p:childTnLst>
                          </p:cTn>
                        </p:par>
                        <p:par>
                          <p:cTn id="70" fill="hold">
                            <p:stCondLst>
                              <p:cond delay="13000"/>
                            </p:stCondLst>
                            <p:childTnLst>
                              <p:par>
                                <p:cTn id="71" presetID="51" presetClass="entr" presetSubtype="0" fill="hold" grpId="0" nodeType="afterEffect">
                                  <p:stCondLst>
                                    <p:cond delay="0"/>
                                  </p:stCondLst>
                                  <p:childTnLst>
                                    <p:set>
                                      <p:cBhvr>
                                        <p:cTn id="72" dur="1" fill="hold">
                                          <p:stCondLst>
                                            <p:cond delay="0"/>
                                          </p:stCondLst>
                                        </p:cTn>
                                        <p:tgtEl>
                                          <p:spTgt spid="4">
                                            <p:graphicEl>
                                              <a:dgm id="{4C864DDC-D948-48F2-B902-18F1ED5C3A29}"/>
                                            </p:graphicEl>
                                          </p:spTgt>
                                        </p:tgtEl>
                                        <p:attrNameLst>
                                          <p:attrName>style.visibility</p:attrName>
                                        </p:attrNameLst>
                                      </p:cBhvr>
                                      <p:to>
                                        <p:strVal val="visible"/>
                                      </p:to>
                                    </p:set>
                                    <p:animEffect transition="in" filter="fade">
                                      <p:cBhvr>
                                        <p:cTn id="73" dur="770" decel="100000"/>
                                        <p:tgtEl>
                                          <p:spTgt spid="4">
                                            <p:graphicEl>
                                              <a:dgm id="{4C864DDC-D948-48F2-B902-18F1ED5C3A29}"/>
                                            </p:graphicEl>
                                          </p:spTgt>
                                        </p:tgtEl>
                                      </p:cBhvr>
                                    </p:animEffect>
                                    <p:animScale>
                                      <p:cBhvr>
                                        <p:cTn id="74" dur="770" decel="100000"/>
                                        <p:tgtEl>
                                          <p:spTgt spid="4">
                                            <p:graphicEl>
                                              <a:dgm id="{4C864DDC-D948-48F2-B902-18F1ED5C3A29}"/>
                                            </p:graphicEl>
                                          </p:spTgt>
                                        </p:tgtEl>
                                      </p:cBhvr>
                                      <p:from x="10000" y="10000"/>
                                      <p:to x="200000" y="450000"/>
                                    </p:animScale>
                                    <p:animScale>
                                      <p:cBhvr>
                                        <p:cTn id="75" dur="1230" accel="100000" fill="hold">
                                          <p:stCondLst>
                                            <p:cond delay="770"/>
                                          </p:stCondLst>
                                        </p:cTn>
                                        <p:tgtEl>
                                          <p:spTgt spid="4">
                                            <p:graphicEl>
                                              <a:dgm id="{4C864DDC-D948-48F2-B902-18F1ED5C3A29}"/>
                                            </p:graphicEl>
                                          </p:spTgt>
                                        </p:tgtEl>
                                      </p:cBhvr>
                                      <p:from x="200000" y="450000"/>
                                      <p:to x="100000" y="100000"/>
                                    </p:animScale>
                                    <p:set>
                                      <p:cBhvr>
                                        <p:cTn id="76" dur="770" fill="hold"/>
                                        <p:tgtEl>
                                          <p:spTgt spid="4">
                                            <p:graphicEl>
                                              <a:dgm id="{4C864DDC-D948-48F2-B902-18F1ED5C3A29}"/>
                                            </p:graphicEl>
                                          </p:spTgt>
                                        </p:tgtEl>
                                        <p:attrNameLst>
                                          <p:attrName>ppt_x</p:attrName>
                                        </p:attrNameLst>
                                      </p:cBhvr>
                                      <p:to>
                                        <p:strVal val="(0.5)"/>
                                      </p:to>
                                    </p:set>
                                    <p:anim from="(0.5)" to="(#ppt_x)" calcmode="lin" valueType="num">
                                      <p:cBhvr>
                                        <p:cTn id="77" dur="1230" accel="100000" fill="hold">
                                          <p:stCondLst>
                                            <p:cond delay="770"/>
                                          </p:stCondLst>
                                        </p:cTn>
                                        <p:tgtEl>
                                          <p:spTgt spid="4">
                                            <p:graphicEl>
                                              <a:dgm id="{4C864DDC-D948-48F2-B902-18F1ED5C3A29}"/>
                                            </p:graphicEl>
                                          </p:spTgt>
                                        </p:tgtEl>
                                        <p:attrNameLst>
                                          <p:attrName>ppt_x</p:attrName>
                                        </p:attrNameLst>
                                      </p:cBhvr>
                                    </p:anim>
                                    <p:set>
                                      <p:cBhvr>
                                        <p:cTn id="78" dur="770" fill="hold"/>
                                        <p:tgtEl>
                                          <p:spTgt spid="4">
                                            <p:graphicEl>
                                              <a:dgm id="{4C864DDC-D948-48F2-B902-18F1ED5C3A29}"/>
                                            </p:graphicEl>
                                          </p:spTgt>
                                        </p:tgtEl>
                                        <p:attrNameLst>
                                          <p:attrName>ppt_y</p:attrName>
                                        </p:attrNameLst>
                                      </p:cBhvr>
                                      <p:to>
                                        <p:strVal val="(#ppt_y+0.4)"/>
                                      </p:to>
                                    </p:set>
                                    <p:anim from="(#ppt_y+0.4)" to="(#ppt_y)" calcmode="lin" valueType="num">
                                      <p:cBhvr>
                                        <p:cTn id="79" dur="1230" accel="100000" fill="hold">
                                          <p:stCondLst>
                                            <p:cond delay="770"/>
                                          </p:stCondLst>
                                        </p:cTn>
                                        <p:tgtEl>
                                          <p:spTgt spid="4">
                                            <p:graphicEl>
                                              <a:dgm id="{4C864DDC-D948-48F2-B902-18F1ED5C3A29}"/>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uiExpand="1">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r>
              <a:rPr lang="fa-IR" dirty="0"/>
              <a:t>م</a:t>
            </a:r>
            <a:r>
              <a:rPr lang="ar-SA" b="1" dirty="0">
                <a:ln/>
                <a:solidFill>
                  <a:schemeClr val="accent3"/>
                </a:solidFill>
              </a:rPr>
              <a:t>تنوع‌ساز</a:t>
            </a:r>
            <a:r>
              <a:rPr lang="fa-IR" b="1" dirty="0">
                <a:ln/>
                <a:solidFill>
                  <a:schemeClr val="accent3"/>
                </a:solidFill>
              </a:rPr>
              <a:t>ی</a:t>
            </a:r>
            <a:r>
              <a:rPr lang="ar-SA" b="1" dirty="0">
                <a:ln/>
                <a:solidFill>
                  <a:schemeClr val="accent3"/>
                </a:solidFill>
              </a:rPr>
              <a:t> زياد</a:t>
            </a:r>
            <a:r>
              <a:rPr lang="fa-IR" b="1" dirty="0">
                <a:ln/>
                <a:solidFill>
                  <a:schemeClr val="accent3"/>
                </a:solidFill>
              </a:rPr>
              <a:t>ی</a:t>
            </a:r>
            <a:r>
              <a:rPr lang="ar-SA" b="1" dirty="0">
                <a:ln/>
                <a:solidFill>
                  <a:schemeClr val="accent3"/>
                </a:solidFill>
              </a:rPr>
              <a:t> </a:t>
            </a:r>
            <a:endParaRPr lang="en-US" b="1" dirty="0">
              <a:ln/>
              <a:solidFill>
                <a:schemeClr val="accent3"/>
              </a:solidFill>
            </a:endParaRPr>
          </a:p>
        </p:txBody>
      </p:sp>
      <p:pic>
        <p:nvPicPr>
          <p:cNvPr id="4" name="Picture 2" descr="C:\Users\msp\Desktop\New Folder (2)\sandwich harms.jpg"/>
          <p:cNvPicPr>
            <a:picLocks noChangeAspect="1" noChangeArrowheads="1"/>
          </p:cNvPicPr>
          <p:nvPr/>
        </p:nvPicPr>
        <p:blipFill>
          <a:blip r:embed="rId2" cstate="print"/>
          <a:srcRect/>
          <a:stretch>
            <a:fillRect/>
          </a:stretch>
        </p:blipFill>
        <p:spPr bwMode="auto">
          <a:xfrm>
            <a:off x="2362200" y="2124075"/>
            <a:ext cx="4762500" cy="3895725"/>
          </a:xfrm>
          <a:prstGeom prst="rect">
            <a:avLst/>
          </a:prstGeom>
          <a:noFill/>
          <a:ln w="228600" cap="sq" cmpd="thickThin">
            <a:solidFill>
              <a:srgbClr val="000000"/>
            </a:solidFill>
            <a:prstDash val="solid"/>
            <a:miter lim="800000"/>
            <a:headEnd/>
            <a:tailEnd/>
          </a:ln>
          <a:effectLst>
            <a:innerShdw blurRad="76200">
              <a:srgbClr val="000000"/>
            </a:innerShdw>
          </a:effectLst>
        </p:spPr>
      </p:pic>
      <p:sp>
        <p:nvSpPr>
          <p:cNvPr id="5" name="Oval 4"/>
          <p:cNvSpPr/>
          <p:nvPr/>
        </p:nvSpPr>
        <p:spPr>
          <a:xfrm>
            <a:off x="457200" y="1285875"/>
            <a:ext cx="3886200" cy="190500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2800" dirty="0">
                <a:solidFill>
                  <a:srgbClr val="FFFF00"/>
                </a:solidFill>
              </a:rPr>
              <a:t>Too Much Diversification</a:t>
            </a:r>
            <a:endParaRPr lang="fa-IR" sz="2800" dirty="0">
              <a:solidFill>
                <a:srgbClr val="FFFF00"/>
              </a:solidFill>
            </a:endParaRPr>
          </a:p>
          <a:p>
            <a:pPr algn="ctr"/>
            <a:endParaRPr lang="fa-I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par>
                          <p:cTn id="11" fill="hold">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مسائل تلفیق و یکپارچگی</a:t>
            </a:r>
            <a:endParaRPr lang="en-US" b="1" dirty="0">
              <a:ln/>
              <a:solidFill>
                <a:schemeClr val="accent3"/>
              </a:solidFill>
              <a:latin typeface="+mn-lt"/>
              <a:ea typeface="+mn-ea"/>
            </a:endParaRPr>
          </a:p>
        </p:txBody>
      </p:sp>
      <p:pic>
        <p:nvPicPr>
          <p:cNvPr id="4" name="Picture 2" descr="M&amp;A birdfish"/>
          <p:cNvPicPr>
            <a:picLocks noChangeAspect="1" noChangeArrowheads="1"/>
          </p:cNvPicPr>
          <p:nvPr/>
        </p:nvPicPr>
        <p:blipFill>
          <a:blip r:embed="rId2" cstate="print"/>
          <a:srcRect/>
          <a:stretch>
            <a:fillRect/>
          </a:stretch>
        </p:blipFill>
        <p:spPr bwMode="auto">
          <a:xfrm>
            <a:off x="1828800" y="1371600"/>
            <a:ext cx="5181600" cy="4495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واژگان</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4079730"/>
              </p:ext>
            </p:extLst>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graphicEl>
                                              <a:dgm id="{32990C9F-7259-4785-926B-01EE488C5AC8}"/>
                                            </p:graphicEl>
                                          </p:spTgt>
                                        </p:tgtEl>
                                        <p:attrNameLst>
                                          <p:attrName>style.visibility</p:attrName>
                                        </p:attrNameLst>
                                      </p:cBhvr>
                                      <p:to>
                                        <p:strVal val="visible"/>
                                      </p:to>
                                    </p:set>
                                    <p:anim calcmode="lin" valueType="num">
                                      <p:cBhvr>
                                        <p:cTn id="7" dur="1000" fill="hold"/>
                                        <p:tgtEl>
                                          <p:spTgt spid="4">
                                            <p:graphicEl>
                                              <a:dgm id="{32990C9F-7259-4785-926B-01EE488C5AC8}"/>
                                            </p:graphicEl>
                                          </p:spTgt>
                                        </p:tgtEl>
                                        <p:attrNameLst>
                                          <p:attrName>ppt_w</p:attrName>
                                        </p:attrNameLst>
                                      </p:cBhvr>
                                      <p:tavLst>
                                        <p:tav tm="0">
                                          <p:val>
                                            <p:strVal val="#ppt_w+.3"/>
                                          </p:val>
                                        </p:tav>
                                        <p:tav tm="100000">
                                          <p:val>
                                            <p:strVal val="#ppt_w"/>
                                          </p:val>
                                        </p:tav>
                                      </p:tavLst>
                                    </p:anim>
                                    <p:anim calcmode="lin" valueType="num">
                                      <p:cBhvr>
                                        <p:cTn id="8" dur="1000" fill="hold"/>
                                        <p:tgtEl>
                                          <p:spTgt spid="4">
                                            <p:graphicEl>
                                              <a:dgm id="{32990C9F-7259-4785-926B-01EE488C5AC8}"/>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32990C9F-7259-4785-926B-01EE488C5AC8}"/>
                                            </p:graphic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graphicEl>
                                              <a:dgm id="{A428F8CD-B63C-43DD-9A0B-5F80597C4EB7}"/>
                                            </p:graphicEl>
                                          </p:spTgt>
                                        </p:tgtEl>
                                        <p:attrNameLst>
                                          <p:attrName>style.visibility</p:attrName>
                                        </p:attrNameLst>
                                      </p:cBhvr>
                                      <p:to>
                                        <p:strVal val="visible"/>
                                      </p:to>
                                    </p:set>
                                    <p:anim calcmode="lin" valueType="num">
                                      <p:cBhvr>
                                        <p:cTn id="13" dur="1000" fill="hold"/>
                                        <p:tgtEl>
                                          <p:spTgt spid="4">
                                            <p:graphicEl>
                                              <a:dgm id="{A428F8CD-B63C-43DD-9A0B-5F80597C4EB7}"/>
                                            </p:graphicEl>
                                          </p:spTgt>
                                        </p:tgtEl>
                                        <p:attrNameLst>
                                          <p:attrName>ppt_w</p:attrName>
                                        </p:attrNameLst>
                                      </p:cBhvr>
                                      <p:tavLst>
                                        <p:tav tm="0">
                                          <p:val>
                                            <p:strVal val="#ppt_w+.3"/>
                                          </p:val>
                                        </p:tav>
                                        <p:tav tm="100000">
                                          <p:val>
                                            <p:strVal val="#ppt_w"/>
                                          </p:val>
                                        </p:tav>
                                      </p:tavLst>
                                    </p:anim>
                                    <p:anim calcmode="lin" valueType="num">
                                      <p:cBhvr>
                                        <p:cTn id="14" dur="1000" fill="hold"/>
                                        <p:tgtEl>
                                          <p:spTgt spid="4">
                                            <p:graphicEl>
                                              <a:dgm id="{A428F8CD-B63C-43DD-9A0B-5F80597C4EB7}"/>
                                            </p:graphicEl>
                                          </p:spTgt>
                                        </p:tgtEl>
                                        <p:attrNameLst>
                                          <p:attrName>ppt_h</p:attrName>
                                        </p:attrNameLst>
                                      </p:cBhvr>
                                      <p:tavLst>
                                        <p:tav tm="0">
                                          <p:val>
                                            <p:strVal val="#ppt_h"/>
                                          </p:val>
                                        </p:tav>
                                        <p:tav tm="100000">
                                          <p:val>
                                            <p:strVal val="#ppt_h"/>
                                          </p:val>
                                        </p:tav>
                                      </p:tavLst>
                                    </p:anim>
                                    <p:animEffect transition="in" filter="fade">
                                      <p:cBhvr>
                                        <p:cTn id="15" dur="1000"/>
                                        <p:tgtEl>
                                          <p:spTgt spid="4">
                                            <p:graphicEl>
                                              <a:dgm id="{A428F8CD-B63C-43DD-9A0B-5F80597C4EB7}"/>
                                            </p:graphic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graphicEl>
                                              <a:dgm id="{E68D18C9-9EC5-4F3D-A7F6-61222EFF9CF6}"/>
                                            </p:graphicEl>
                                          </p:spTgt>
                                        </p:tgtEl>
                                        <p:attrNameLst>
                                          <p:attrName>style.visibility</p:attrName>
                                        </p:attrNameLst>
                                      </p:cBhvr>
                                      <p:to>
                                        <p:strVal val="visible"/>
                                      </p:to>
                                    </p:set>
                                    <p:anim calcmode="lin" valueType="num">
                                      <p:cBhvr>
                                        <p:cTn id="19" dur="1000" fill="hold"/>
                                        <p:tgtEl>
                                          <p:spTgt spid="4">
                                            <p:graphicEl>
                                              <a:dgm id="{E68D18C9-9EC5-4F3D-A7F6-61222EFF9CF6}"/>
                                            </p:graphicEl>
                                          </p:spTgt>
                                        </p:tgtEl>
                                        <p:attrNameLst>
                                          <p:attrName>ppt_w</p:attrName>
                                        </p:attrNameLst>
                                      </p:cBhvr>
                                      <p:tavLst>
                                        <p:tav tm="0">
                                          <p:val>
                                            <p:strVal val="#ppt_w+.3"/>
                                          </p:val>
                                        </p:tav>
                                        <p:tav tm="100000">
                                          <p:val>
                                            <p:strVal val="#ppt_w"/>
                                          </p:val>
                                        </p:tav>
                                      </p:tavLst>
                                    </p:anim>
                                    <p:anim calcmode="lin" valueType="num">
                                      <p:cBhvr>
                                        <p:cTn id="20" dur="1000" fill="hold"/>
                                        <p:tgtEl>
                                          <p:spTgt spid="4">
                                            <p:graphicEl>
                                              <a:dgm id="{E68D18C9-9EC5-4F3D-A7F6-61222EFF9CF6}"/>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E68D18C9-9EC5-4F3D-A7F6-61222EFF9CF6}"/>
                                            </p:graphic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4">
                                            <p:graphicEl>
                                              <a:dgm id="{B045C17D-07A0-4E0D-8E61-6F9865B65FDD}"/>
                                            </p:graphicEl>
                                          </p:spTgt>
                                        </p:tgtEl>
                                        <p:attrNameLst>
                                          <p:attrName>style.visibility</p:attrName>
                                        </p:attrNameLst>
                                      </p:cBhvr>
                                      <p:to>
                                        <p:strVal val="visible"/>
                                      </p:to>
                                    </p:set>
                                    <p:anim calcmode="lin" valueType="num">
                                      <p:cBhvr>
                                        <p:cTn id="25" dur="1000" fill="hold"/>
                                        <p:tgtEl>
                                          <p:spTgt spid="4">
                                            <p:graphicEl>
                                              <a:dgm id="{B045C17D-07A0-4E0D-8E61-6F9865B65FDD}"/>
                                            </p:graphicEl>
                                          </p:spTgt>
                                        </p:tgtEl>
                                        <p:attrNameLst>
                                          <p:attrName>ppt_w</p:attrName>
                                        </p:attrNameLst>
                                      </p:cBhvr>
                                      <p:tavLst>
                                        <p:tav tm="0">
                                          <p:val>
                                            <p:strVal val="#ppt_w+.3"/>
                                          </p:val>
                                        </p:tav>
                                        <p:tav tm="100000">
                                          <p:val>
                                            <p:strVal val="#ppt_w"/>
                                          </p:val>
                                        </p:tav>
                                      </p:tavLst>
                                    </p:anim>
                                    <p:anim calcmode="lin" valueType="num">
                                      <p:cBhvr>
                                        <p:cTn id="26" dur="1000" fill="hold"/>
                                        <p:tgtEl>
                                          <p:spTgt spid="4">
                                            <p:graphicEl>
                                              <a:dgm id="{B045C17D-07A0-4E0D-8E61-6F9865B65FDD}"/>
                                            </p:graphicEl>
                                          </p:spTgt>
                                        </p:tgtEl>
                                        <p:attrNameLst>
                                          <p:attrName>ppt_h</p:attrName>
                                        </p:attrNameLst>
                                      </p:cBhvr>
                                      <p:tavLst>
                                        <p:tav tm="0">
                                          <p:val>
                                            <p:strVal val="#ppt_h"/>
                                          </p:val>
                                        </p:tav>
                                        <p:tav tm="100000">
                                          <p:val>
                                            <p:strVal val="#ppt_h"/>
                                          </p:val>
                                        </p:tav>
                                      </p:tavLst>
                                    </p:anim>
                                    <p:animEffect transition="in" filter="fade">
                                      <p:cBhvr>
                                        <p:cTn id="27" dur="1000"/>
                                        <p:tgtEl>
                                          <p:spTgt spid="4">
                                            <p:graphicEl>
                                              <a:dgm id="{B045C17D-07A0-4E0D-8E61-6F9865B65FDD}"/>
                                            </p:graphic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4">
                                            <p:graphicEl>
                                              <a:dgm id="{02245935-1E04-4448-B463-C09329444B2F}"/>
                                            </p:graphicEl>
                                          </p:spTgt>
                                        </p:tgtEl>
                                        <p:attrNameLst>
                                          <p:attrName>style.visibility</p:attrName>
                                        </p:attrNameLst>
                                      </p:cBhvr>
                                      <p:to>
                                        <p:strVal val="visible"/>
                                      </p:to>
                                    </p:set>
                                    <p:anim calcmode="lin" valueType="num">
                                      <p:cBhvr>
                                        <p:cTn id="31" dur="1000" fill="hold"/>
                                        <p:tgtEl>
                                          <p:spTgt spid="4">
                                            <p:graphicEl>
                                              <a:dgm id="{02245935-1E04-4448-B463-C09329444B2F}"/>
                                            </p:graphicEl>
                                          </p:spTgt>
                                        </p:tgtEl>
                                        <p:attrNameLst>
                                          <p:attrName>ppt_w</p:attrName>
                                        </p:attrNameLst>
                                      </p:cBhvr>
                                      <p:tavLst>
                                        <p:tav tm="0">
                                          <p:val>
                                            <p:strVal val="#ppt_w+.3"/>
                                          </p:val>
                                        </p:tav>
                                        <p:tav tm="100000">
                                          <p:val>
                                            <p:strVal val="#ppt_w"/>
                                          </p:val>
                                        </p:tav>
                                      </p:tavLst>
                                    </p:anim>
                                    <p:anim calcmode="lin" valueType="num">
                                      <p:cBhvr>
                                        <p:cTn id="32" dur="1000" fill="hold"/>
                                        <p:tgtEl>
                                          <p:spTgt spid="4">
                                            <p:graphicEl>
                                              <a:dgm id="{02245935-1E04-4448-B463-C09329444B2F}"/>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02245935-1E04-4448-B463-C09329444B2F}"/>
                                            </p:graphic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4">
                                            <p:graphicEl>
                                              <a:dgm id="{9B68FB7E-C595-41A1-B062-A87BA9CE16D3}"/>
                                            </p:graphicEl>
                                          </p:spTgt>
                                        </p:tgtEl>
                                        <p:attrNameLst>
                                          <p:attrName>style.visibility</p:attrName>
                                        </p:attrNameLst>
                                      </p:cBhvr>
                                      <p:to>
                                        <p:strVal val="visible"/>
                                      </p:to>
                                    </p:set>
                                    <p:anim calcmode="lin" valueType="num">
                                      <p:cBhvr>
                                        <p:cTn id="37" dur="1000" fill="hold"/>
                                        <p:tgtEl>
                                          <p:spTgt spid="4">
                                            <p:graphicEl>
                                              <a:dgm id="{9B68FB7E-C595-41A1-B062-A87BA9CE16D3}"/>
                                            </p:graphicEl>
                                          </p:spTgt>
                                        </p:tgtEl>
                                        <p:attrNameLst>
                                          <p:attrName>ppt_w</p:attrName>
                                        </p:attrNameLst>
                                      </p:cBhvr>
                                      <p:tavLst>
                                        <p:tav tm="0">
                                          <p:val>
                                            <p:strVal val="#ppt_w+.3"/>
                                          </p:val>
                                        </p:tav>
                                        <p:tav tm="100000">
                                          <p:val>
                                            <p:strVal val="#ppt_w"/>
                                          </p:val>
                                        </p:tav>
                                      </p:tavLst>
                                    </p:anim>
                                    <p:anim calcmode="lin" valueType="num">
                                      <p:cBhvr>
                                        <p:cTn id="38" dur="1000" fill="hold"/>
                                        <p:tgtEl>
                                          <p:spTgt spid="4">
                                            <p:graphicEl>
                                              <a:dgm id="{9B68FB7E-C595-41A1-B062-A87BA9CE16D3}"/>
                                            </p:graphicEl>
                                          </p:spTgt>
                                        </p:tgtEl>
                                        <p:attrNameLst>
                                          <p:attrName>ppt_h</p:attrName>
                                        </p:attrNameLst>
                                      </p:cBhvr>
                                      <p:tavLst>
                                        <p:tav tm="0">
                                          <p:val>
                                            <p:strVal val="#ppt_h"/>
                                          </p:val>
                                        </p:tav>
                                        <p:tav tm="100000">
                                          <p:val>
                                            <p:strVal val="#ppt_h"/>
                                          </p:val>
                                        </p:tav>
                                      </p:tavLst>
                                    </p:anim>
                                    <p:animEffect transition="in" filter="fade">
                                      <p:cBhvr>
                                        <p:cTn id="39" dur="1000"/>
                                        <p:tgtEl>
                                          <p:spTgt spid="4">
                                            <p:graphicEl>
                                              <a:dgm id="{9B68FB7E-C595-41A1-B062-A87BA9CE16D3}"/>
                                            </p:graphic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4">
                                            <p:graphicEl>
                                              <a:dgm id="{97F88DDF-8F2D-4D8A-8BDF-7D2385CEBFB3}"/>
                                            </p:graphicEl>
                                          </p:spTgt>
                                        </p:tgtEl>
                                        <p:attrNameLst>
                                          <p:attrName>style.visibility</p:attrName>
                                        </p:attrNameLst>
                                      </p:cBhvr>
                                      <p:to>
                                        <p:strVal val="visible"/>
                                      </p:to>
                                    </p:set>
                                    <p:anim calcmode="lin" valueType="num">
                                      <p:cBhvr>
                                        <p:cTn id="43" dur="1000" fill="hold"/>
                                        <p:tgtEl>
                                          <p:spTgt spid="4">
                                            <p:graphicEl>
                                              <a:dgm id="{97F88DDF-8F2D-4D8A-8BDF-7D2385CEBFB3}"/>
                                            </p:graphicEl>
                                          </p:spTgt>
                                        </p:tgtEl>
                                        <p:attrNameLst>
                                          <p:attrName>ppt_w</p:attrName>
                                        </p:attrNameLst>
                                      </p:cBhvr>
                                      <p:tavLst>
                                        <p:tav tm="0">
                                          <p:val>
                                            <p:strVal val="#ppt_w+.3"/>
                                          </p:val>
                                        </p:tav>
                                        <p:tav tm="100000">
                                          <p:val>
                                            <p:strVal val="#ppt_w"/>
                                          </p:val>
                                        </p:tav>
                                      </p:tavLst>
                                    </p:anim>
                                    <p:anim calcmode="lin" valueType="num">
                                      <p:cBhvr>
                                        <p:cTn id="44" dur="1000" fill="hold"/>
                                        <p:tgtEl>
                                          <p:spTgt spid="4">
                                            <p:graphicEl>
                                              <a:dgm id="{97F88DDF-8F2D-4D8A-8BDF-7D2385CEBFB3}"/>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97F88DDF-8F2D-4D8A-8BDF-7D2385CEBFB3}"/>
                                            </p:graphicEl>
                                          </p:spTgt>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4">
                                            <p:graphicEl>
                                              <a:dgm id="{9954FA48-4243-431A-B761-268F7B1B6065}"/>
                                            </p:graphicEl>
                                          </p:spTgt>
                                        </p:tgtEl>
                                        <p:attrNameLst>
                                          <p:attrName>style.visibility</p:attrName>
                                        </p:attrNameLst>
                                      </p:cBhvr>
                                      <p:to>
                                        <p:strVal val="visible"/>
                                      </p:to>
                                    </p:set>
                                    <p:anim calcmode="lin" valueType="num">
                                      <p:cBhvr>
                                        <p:cTn id="49" dur="1000" fill="hold"/>
                                        <p:tgtEl>
                                          <p:spTgt spid="4">
                                            <p:graphicEl>
                                              <a:dgm id="{9954FA48-4243-431A-B761-268F7B1B6065}"/>
                                            </p:graphicEl>
                                          </p:spTgt>
                                        </p:tgtEl>
                                        <p:attrNameLst>
                                          <p:attrName>ppt_w</p:attrName>
                                        </p:attrNameLst>
                                      </p:cBhvr>
                                      <p:tavLst>
                                        <p:tav tm="0">
                                          <p:val>
                                            <p:strVal val="#ppt_w+.3"/>
                                          </p:val>
                                        </p:tav>
                                        <p:tav tm="100000">
                                          <p:val>
                                            <p:strVal val="#ppt_w"/>
                                          </p:val>
                                        </p:tav>
                                      </p:tavLst>
                                    </p:anim>
                                    <p:anim calcmode="lin" valueType="num">
                                      <p:cBhvr>
                                        <p:cTn id="50" dur="1000" fill="hold"/>
                                        <p:tgtEl>
                                          <p:spTgt spid="4">
                                            <p:graphicEl>
                                              <a:dgm id="{9954FA48-4243-431A-B761-268F7B1B6065}"/>
                                            </p:graphicEl>
                                          </p:spTgt>
                                        </p:tgtEl>
                                        <p:attrNameLst>
                                          <p:attrName>ppt_h</p:attrName>
                                        </p:attrNameLst>
                                      </p:cBhvr>
                                      <p:tavLst>
                                        <p:tav tm="0">
                                          <p:val>
                                            <p:strVal val="#ppt_h"/>
                                          </p:val>
                                        </p:tav>
                                        <p:tav tm="100000">
                                          <p:val>
                                            <p:strVal val="#ppt_h"/>
                                          </p:val>
                                        </p:tav>
                                      </p:tavLst>
                                    </p:anim>
                                    <p:animEffect transition="in" filter="fade">
                                      <p:cBhvr>
                                        <p:cTn id="51" dur="1000"/>
                                        <p:tgtEl>
                                          <p:spTgt spid="4">
                                            <p:graphicEl>
                                              <a:dgm id="{9954FA48-4243-431A-B761-268F7B1B6065}"/>
                                            </p:graphicEl>
                                          </p:spTgt>
                                        </p:tgtEl>
                                      </p:cBhvr>
                                    </p:animEffect>
                                  </p:childTnLst>
                                </p:cTn>
                              </p:par>
                            </p:childTnLst>
                          </p:cTn>
                        </p:par>
                        <p:par>
                          <p:cTn id="52" fill="hold">
                            <p:stCondLst>
                              <p:cond delay="8000"/>
                            </p:stCondLst>
                            <p:childTnLst>
                              <p:par>
                                <p:cTn id="53" presetID="50" presetClass="entr" presetSubtype="0" decel="100000" fill="hold" grpId="0" nodeType="afterEffect">
                                  <p:stCondLst>
                                    <p:cond delay="0"/>
                                  </p:stCondLst>
                                  <p:childTnLst>
                                    <p:set>
                                      <p:cBhvr>
                                        <p:cTn id="54" dur="1" fill="hold">
                                          <p:stCondLst>
                                            <p:cond delay="0"/>
                                          </p:stCondLst>
                                        </p:cTn>
                                        <p:tgtEl>
                                          <p:spTgt spid="4">
                                            <p:graphicEl>
                                              <a:dgm id="{49A05026-CA1B-4A98-823D-CE674C02462C}"/>
                                            </p:graphicEl>
                                          </p:spTgt>
                                        </p:tgtEl>
                                        <p:attrNameLst>
                                          <p:attrName>style.visibility</p:attrName>
                                        </p:attrNameLst>
                                      </p:cBhvr>
                                      <p:to>
                                        <p:strVal val="visible"/>
                                      </p:to>
                                    </p:set>
                                    <p:anim calcmode="lin" valueType="num">
                                      <p:cBhvr>
                                        <p:cTn id="55" dur="1000" fill="hold"/>
                                        <p:tgtEl>
                                          <p:spTgt spid="4">
                                            <p:graphicEl>
                                              <a:dgm id="{49A05026-CA1B-4A98-823D-CE674C02462C}"/>
                                            </p:graphicEl>
                                          </p:spTgt>
                                        </p:tgtEl>
                                        <p:attrNameLst>
                                          <p:attrName>ppt_w</p:attrName>
                                        </p:attrNameLst>
                                      </p:cBhvr>
                                      <p:tavLst>
                                        <p:tav tm="0">
                                          <p:val>
                                            <p:strVal val="#ppt_w+.3"/>
                                          </p:val>
                                        </p:tav>
                                        <p:tav tm="100000">
                                          <p:val>
                                            <p:strVal val="#ppt_w"/>
                                          </p:val>
                                        </p:tav>
                                      </p:tavLst>
                                    </p:anim>
                                    <p:anim calcmode="lin" valueType="num">
                                      <p:cBhvr>
                                        <p:cTn id="56" dur="1000" fill="hold"/>
                                        <p:tgtEl>
                                          <p:spTgt spid="4">
                                            <p:graphicEl>
                                              <a:dgm id="{49A05026-CA1B-4A98-823D-CE674C02462C}"/>
                                            </p:graphicEl>
                                          </p:spTgt>
                                        </p:tgtEl>
                                        <p:attrNameLst>
                                          <p:attrName>ppt_h</p:attrName>
                                        </p:attrNameLst>
                                      </p:cBhvr>
                                      <p:tavLst>
                                        <p:tav tm="0">
                                          <p:val>
                                            <p:strVal val="#ppt_h"/>
                                          </p:val>
                                        </p:tav>
                                        <p:tav tm="100000">
                                          <p:val>
                                            <p:strVal val="#ppt_h"/>
                                          </p:val>
                                        </p:tav>
                                      </p:tavLst>
                                    </p:anim>
                                    <p:animEffect transition="in" filter="fade">
                                      <p:cBhvr>
                                        <p:cTn id="57" dur="1000"/>
                                        <p:tgtEl>
                                          <p:spTgt spid="4">
                                            <p:graphicEl>
                                              <a:dgm id="{49A05026-CA1B-4A98-823D-CE674C02462C}"/>
                                            </p:graphicEl>
                                          </p:spTgt>
                                        </p:tgtEl>
                                      </p:cBhvr>
                                    </p:animEffect>
                                  </p:childTnLst>
                                </p:cTn>
                              </p:par>
                            </p:childTnLst>
                          </p:cTn>
                        </p:par>
                        <p:par>
                          <p:cTn id="58" fill="hold">
                            <p:stCondLst>
                              <p:cond delay="9000"/>
                            </p:stCondLst>
                            <p:childTnLst>
                              <p:par>
                                <p:cTn id="59" presetID="50" presetClass="entr" presetSubtype="0" decel="100000" fill="hold" grpId="0" nodeType="afterEffect">
                                  <p:stCondLst>
                                    <p:cond delay="0"/>
                                  </p:stCondLst>
                                  <p:childTnLst>
                                    <p:set>
                                      <p:cBhvr>
                                        <p:cTn id="60" dur="1" fill="hold">
                                          <p:stCondLst>
                                            <p:cond delay="0"/>
                                          </p:stCondLst>
                                        </p:cTn>
                                        <p:tgtEl>
                                          <p:spTgt spid="4">
                                            <p:graphicEl>
                                              <a:dgm id="{E353DCAA-A950-440C-B7AD-EA9860EB730E}"/>
                                            </p:graphicEl>
                                          </p:spTgt>
                                        </p:tgtEl>
                                        <p:attrNameLst>
                                          <p:attrName>style.visibility</p:attrName>
                                        </p:attrNameLst>
                                      </p:cBhvr>
                                      <p:to>
                                        <p:strVal val="visible"/>
                                      </p:to>
                                    </p:set>
                                    <p:anim calcmode="lin" valueType="num">
                                      <p:cBhvr>
                                        <p:cTn id="61" dur="1000" fill="hold"/>
                                        <p:tgtEl>
                                          <p:spTgt spid="4">
                                            <p:graphicEl>
                                              <a:dgm id="{E353DCAA-A950-440C-B7AD-EA9860EB730E}"/>
                                            </p:graphicEl>
                                          </p:spTgt>
                                        </p:tgtEl>
                                        <p:attrNameLst>
                                          <p:attrName>ppt_w</p:attrName>
                                        </p:attrNameLst>
                                      </p:cBhvr>
                                      <p:tavLst>
                                        <p:tav tm="0">
                                          <p:val>
                                            <p:strVal val="#ppt_w+.3"/>
                                          </p:val>
                                        </p:tav>
                                        <p:tav tm="100000">
                                          <p:val>
                                            <p:strVal val="#ppt_w"/>
                                          </p:val>
                                        </p:tav>
                                      </p:tavLst>
                                    </p:anim>
                                    <p:anim calcmode="lin" valueType="num">
                                      <p:cBhvr>
                                        <p:cTn id="62" dur="1000" fill="hold"/>
                                        <p:tgtEl>
                                          <p:spTgt spid="4">
                                            <p:graphicEl>
                                              <a:dgm id="{E353DCAA-A950-440C-B7AD-EA9860EB730E}"/>
                                            </p:graphicEl>
                                          </p:spTgt>
                                        </p:tgtEl>
                                        <p:attrNameLst>
                                          <p:attrName>ppt_h</p:attrName>
                                        </p:attrNameLst>
                                      </p:cBhvr>
                                      <p:tavLst>
                                        <p:tav tm="0">
                                          <p:val>
                                            <p:strVal val="#ppt_h"/>
                                          </p:val>
                                        </p:tav>
                                        <p:tav tm="100000">
                                          <p:val>
                                            <p:strVal val="#ppt_h"/>
                                          </p:val>
                                        </p:tav>
                                      </p:tavLst>
                                    </p:anim>
                                    <p:animEffect transition="in" filter="fade">
                                      <p:cBhvr>
                                        <p:cTn id="63" dur="1000"/>
                                        <p:tgtEl>
                                          <p:spTgt spid="4">
                                            <p:graphicEl>
                                              <a:dgm id="{E353DCAA-A950-440C-B7AD-EA9860EB730E}"/>
                                            </p:graphicEl>
                                          </p:spTgt>
                                        </p:tgtEl>
                                      </p:cBhvr>
                                    </p:animEffect>
                                  </p:childTnLst>
                                </p:cTn>
                              </p:par>
                            </p:childTnLst>
                          </p:cTn>
                        </p:par>
                        <p:par>
                          <p:cTn id="64" fill="hold">
                            <p:stCondLst>
                              <p:cond delay="10000"/>
                            </p:stCondLst>
                            <p:childTnLst>
                              <p:par>
                                <p:cTn id="65" presetID="50" presetClass="entr" presetSubtype="0" decel="100000" fill="hold" grpId="0" nodeType="afterEffect">
                                  <p:stCondLst>
                                    <p:cond delay="0"/>
                                  </p:stCondLst>
                                  <p:childTnLst>
                                    <p:set>
                                      <p:cBhvr>
                                        <p:cTn id="66" dur="1" fill="hold">
                                          <p:stCondLst>
                                            <p:cond delay="0"/>
                                          </p:stCondLst>
                                        </p:cTn>
                                        <p:tgtEl>
                                          <p:spTgt spid="4">
                                            <p:graphicEl>
                                              <a:dgm id="{A5791431-9053-4829-9198-9135DE4FF64A}"/>
                                            </p:graphicEl>
                                          </p:spTgt>
                                        </p:tgtEl>
                                        <p:attrNameLst>
                                          <p:attrName>style.visibility</p:attrName>
                                        </p:attrNameLst>
                                      </p:cBhvr>
                                      <p:to>
                                        <p:strVal val="visible"/>
                                      </p:to>
                                    </p:set>
                                    <p:anim calcmode="lin" valueType="num">
                                      <p:cBhvr>
                                        <p:cTn id="67" dur="1000" fill="hold"/>
                                        <p:tgtEl>
                                          <p:spTgt spid="4">
                                            <p:graphicEl>
                                              <a:dgm id="{A5791431-9053-4829-9198-9135DE4FF64A}"/>
                                            </p:graphicEl>
                                          </p:spTgt>
                                        </p:tgtEl>
                                        <p:attrNameLst>
                                          <p:attrName>ppt_w</p:attrName>
                                        </p:attrNameLst>
                                      </p:cBhvr>
                                      <p:tavLst>
                                        <p:tav tm="0">
                                          <p:val>
                                            <p:strVal val="#ppt_w+.3"/>
                                          </p:val>
                                        </p:tav>
                                        <p:tav tm="100000">
                                          <p:val>
                                            <p:strVal val="#ppt_w"/>
                                          </p:val>
                                        </p:tav>
                                      </p:tavLst>
                                    </p:anim>
                                    <p:anim calcmode="lin" valueType="num">
                                      <p:cBhvr>
                                        <p:cTn id="68" dur="1000" fill="hold"/>
                                        <p:tgtEl>
                                          <p:spTgt spid="4">
                                            <p:graphicEl>
                                              <a:dgm id="{A5791431-9053-4829-9198-9135DE4FF64A}"/>
                                            </p:graphicEl>
                                          </p:spTgt>
                                        </p:tgtEl>
                                        <p:attrNameLst>
                                          <p:attrName>ppt_h</p:attrName>
                                        </p:attrNameLst>
                                      </p:cBhvr>
                                      <p:tavLst>
                                        <p:tav tm="0">
                                          <p:val>
                                            <p:strVal val="#ppt_h"/>
                                          </p:val>
                                        </p:tav>
                                        <p:tav tm="100000">
                                          <p:val>
                                            <p:strVal val="#ppt_h"/>
                                          </p:val>
                                        </p:tav>
                                      </p:tavLst>
                                    </p:anim>
                                    <p:animEffect transition="in" filter="fade">
                                      <p:cBhvr>
                                        <p:cTn id="69" dur="1000"/>
                                        <p:tgtEl>
                                          <p:spTgt spid="4">
                                            <p:graphicEl>
                                              <a:dgm id="{A5791431-9053-4829-9198-9135DE4FF64A}"/>
                                            </p:graphicEl>
                                          </p:spTgt>
                                        </p:tgtEl>
                                      </p:cBhvr>
                                    </p:animEffect>
                                  </p:childTnLst>
                                </p:cTn>
                              </p:par>
                            </p:childTnLst>
                          </p:cTn>
                        </p:par>
                        <p:par>
                          <p:cTn id="70" fill="hold">
                            <p:stCondLst>
                              <p:cond delay="11000"/>
                            </p:stCondLst>
                            <p:childTnLst>
                              <p:par>
                                <p:cTn id="71" presetID="50" presetClass="entr" presetSubtype="0" decel="100000" fill="hold" grpId="0" nodeType="afterEffect">
                                  <p:stCondLst>
                                    <p:cond delay="0"/>
                                  </p:stCondLst>
                                  <p:childTnLst>
                                    <p:set>
                                      <p:cBhvr>
                                        <p:cTn id="72" dur="1" fill="hold">
                                          <p:stCondLst>
                                            <p:cond delay="0"/>
                                          </p:stCondLst>
                                        </p:cTn>
                                        <p:tgtEl>
                                          <p:spTgt spid="4">
                                            <p:graphicEl>
                                              <a:dgm id="{12BA3BC0-4C75-45B1-BC90-0667F9EBE23A}"/>
                                            </p:graphicEl>
                                          </p:spTgt>
                                        </p:tgtEl>
                                        <p:attrNameLst>
                                          <p:attrName>style.visibility</p:attrName>
                                        </p:attrNameLst>
                                      </p:cBhvr>
                                      <p:to>
                                        <p:strVal val="visible"/>
                                      </p:to>
                                    </p:set>
                                    <p:anim calcmode="lin" valueType="num">
                                      <p:cBhvr>
                                        <p:cTn id="73" dur="1000" fill="hold"/>
                                        <p:tgtEl>
                                          <p:spTgt spid="4">
                                            <p:graphicEl>
                                              <a:dgm id="{12BA3BC0-4C75-45B1-BC90-0667F9EBE23A}"/>
                                            </p:graphicEl>
                                          </p:spTgt>
                                        </p:tgtEl>
                                        <p:attrNameLst>
                                          <p:attrName>ppt_w</p:attrName>
                                        </p:attrNameLst>
                                      </p:cBhvr>
                                      <p:tavLst>
                                        <p:tav tm="0">
                                          <p:val>
                                            <p:strVal val="#ppt_w+.3"/>
                                          </p:val>
                                        </p:tav>
                                        <p:tav tm="100000">
                                          <p:val>
                                            <p:strVal val="#ppt_w"/>
                                          </p:val>
                                        </p:tav>
                                      </p:tavLst>
                                    </p:anim>
                                    <p:anim calcmode="lin" valueType="num">
                                      <p:cBhvr>
                                        <p:cTn id="74" dur="1000" fill="hold"/>
                                        <p:tgtEl>
                                          <p:spTgt spid="4">
                                            <p:graphicEl>
                                              <a:dgm id="{12BA3BC0-4C75-45B1-BC90-0667F9EBE23A}"/>
                                            </p:graphicEl>
                                          </p:spTgt>
                                        </p:tgtEl>
                                        <p:attrNameLst>
                                          <p:attrName>ppt_h</p:attrName>
                                        </p:attrNameLst>
                                      </p:cBhvr>
                                      <p:tavLst>
                                        <p:tav tm="0">
                                          <p:val>
                                            <p:strVal val="#ppt_h"/>
                                          </p:val>
                                        </p:tav>
                                        <p:tav tm="100000">
                                          <p:val>
                                            <p:strVal val="#ppt_h"/>
                                          </p:val>
                                        </p:tav>
                                      </p:tavLst>
                                    </p:anim>
                                    <p:animEffect transition="in" filter="fade">
                                      <p:cBhvr>
                                        <p:cTn id="75" dur="1000"/>
                                        <p:tgtEl>
                                          <p:spTgt spid="4">
                                            <p:graphicEl>
                                              <a:dgm id="{12BA3BC0-4C75-45B1-BC90-0667F9EBE23A}"/>
                                            </p:graphicEl>
                                          </p:spTgt>
                                        </p:tgtEl>
                                      </p:cBhvr>
                                    </p:animEffect>
                                  </p:childTnLst>
                                </p:cTn>
                              </p:par>
                            </p:childTnLst>
                          </p:cTn>
                        </p:par>
                        <p:par>
                          <p:cTn id="76" fill="hold">
                            <p:stCondLst>
                              <p:cond delay="12000"/>
                            </p:stCondLst>
                            <p:childTnLst>
                              <p:par>
                                <p:cTn id="77" presetID="50" presetClass="entr" presetSubtype="0" decel="100000" fill="hold" grpId="0" nodeType="afterEffect">
                                  <p:stCondLst>
                                    <p:cond delay="0"/>
                                  </p:stCondLst>
                                  <p:childTnLst>
                                    <p:set>
                                      <p:cBhvr>
                                        <p:cTn id="78" dur="1" fill="hold">
                                          <p:stCondLst>
                                            <p:cond delay="0"/>
                                          </p:stCondLst>
                                        </p:cTn>
                                        <p:tgtEl>
                                          <p:spTgt spid="4">
                                            <p:graphicEl>
                                              <a:dgm id="{A3BFD7EE-CCC5-4154-8034-6449954A3DD9}"/>
                                            </p:graphicEl>
                                          </p:spTgt>
                                        </p:tgtEl>
                                        <p:attrNameLst>
                                          <p:attrName>style.visibility</p:attrName>
                                        </p:attrNameLst>
                                      </p:cBhvr>
                                      <p:to>
                                        <p:strVal val="visible"/>
                                      </p:to>
                                    </p:set>
                                    <p:anim calcmode="lin" valueType="num">
                                      <p:cBhvr>
                                        <p:cTn id="79" dur="1000" fill="hold"/>
                                        <p:tgtEl>
                                          <p:spTgt spid="4">
                                            <p:graphicEl>
                                              <a:dgm id="{A3BFD7EE-CCC5-4154-8034-6449954A3DD9}"/>
                                            </p:graphicEl>
                                          </p:spTgt>
                                        </p:tgtEl>
                                        <p:attrNameLst>
                                          <p:attrName>ppt_w</p:attrName>
                                        </p:attrNameLst>
                                      </p:cBhvr>
                                      <p:tavLst>
                                        <p:tav tm="0">
                                          <p:val>
                                            <p:strVal val="#ppt_w+.3"/>
                                          </p:val>
                                        </p:tav>
                                        <p:tav tm="100000">
                                          <p:val>
                                            <p:strVal val="#ppt_w"/>
                                          </p:val>
                                        </p:tav>
                                      </p:tavLst>
                                    </p:anim>
                                    <p:anim calcmode="lin" valueType="num">
                                      <p:cBhvr>
                                        <p:cTn id="80" dur="1000" fill="hold"/>
                                        <p:tgtEl>
                                          <p:spTgt spid="4">
                                            <p:graphicEl>
                                              <a:dgm id="{A3BFD7EE-CCC5-4154-8034-6449954A3DD9}"/>
                                            </p:graphicEl>
                                          </p:spTgt>
                                        </p:tgtEl>
                                        <p:attrNameLst>
                                          <p:attrName>ppt_h</p:attrName>
                                        </p:attrNameLst>
                                      </p:cBhvr>
                                      <p:tavLst>
                                        <p:tav tm="0">
                                          <p:val>
                                            <p:strVal val="#ppt_h"/>
                                          </p:val>
                                        </p:tav>
                                        <p:tav tm="100000">
                                          <p:val>
                                            <p:strVal val="#ppt_h"/>
                                          </p:val>
                                        </p:tav>
                                      </p:tavLst>
                                    </p:anim>
                                    <p:animEffect transition="in" filter="fade">
                                      <p:cBhvr>
                                        <p:cTn id="81" dur="1000"/>
                                        <p:tgtEl>
                                          <p:spTgt spid="4">
                                            <p:graphicEl>
                                              <a:dgm id="{A3BFD7EE-CCC5-4154-8034-6449954A3DD9}"/>
                                            </p:graphicEl>
                                          </p:spTgt>
                                        </p:tgtEl>
                                      </p:cBhvr>
                                    </p:animEffect>
                                  </p:childTnLst>
                                </p:cTn>
                              </p:par>
                            </p:childTnLst>
                          </p:cTn>
                        </p:par>
                        <p:par>
                          <p:cTn id="82" fill="hold">
                            <p:stCondLst>
                              <p:cond delay="13000"/>
                            </p:stCondLst>
                            <p:childTnLst>
                              <p:par>
                                <p:cTn id="83" presetID="50" presetClass="entr" presetSubtype="0" decel="100000" fill="hold" grpId="0" nodeType="afterEffect">
                                  <p:stCondLst>
                                    <p:cond delay="0"/>
                                  </p:stCondLst>
                                  <p:childTnLst>
                                    <p:set>
                                      <p:cBhvr>
                                        <p:cTn id="84" dur="1" fill="hold">
                                          <p:stCondLst>
                                            <p:cond delay="0"/>
                                          </p:stCondLst>
                                        </p:cTn>
                                        <p:tgtEl>
                                          <p:spTgt spid="4">
                                            <p:graphicEl>
                                              <a:dgm id="{F51E2A13-C686-4C27-AE1A-8AE31ED88DEF}"/>
                                            </p:graphicEl>
                                          </p:spTgt>
                                        </p:tgtEl>
                                        <p:attrNameLst>
                                          <p:attrName>style.visibility</p:attrName>
                                        </p:attrNameLst>
                                      </p:cBhvr>
                                      <p:to>
                                        <p:strVal val="visible"/>
                                      </p:to>
                                    </p:set>
                                    <p:anim calcmode="lin" valueType="num">
                                      <p:cBhvr>
                                        <p:cTn id="85" dur="1000" fill="hold"/>
                                        <p:tgtEl>
                                          <p:spTgt spid="4">
                                            <p:graphicEl>
                                              <a:dgm id="{F51E2A13-C686-4C27-AE1A-8AE31ED88DEF}"/>
                                            </p:graphicEl>
                                          </p:spTgt>
                                        </p:tgtEl>
                                        <p:attrNameLst>
                                          <p:attrName>ppt_w</p:attrName>
                                        </p:attrNameLst>
                                      </p:cBhvr>
                                      <p:tavLst>
                                        <p:tav tm="0">
                                          <p:val>
                                            <p:strVal val="#ppt_w+.3"/>
                                          </p:val>
                                        </p:tav>
                                        <p:tav tm="100000">
                                          <p:val>
                                            <p:strVal val="#ppt_w"/>
                                          </p:val>
                                        </p:tav>
                                      </p:tavLst>
                                    </p:anim>
                                    <p:anim calcmode="lin" valueType="num">
                                      <p:cBhvr>
                                        <p:cTn id="86" dur="1000" fill="hold"/>
                                        <p:tgtEl>
                                          <p:spTgt spid="4">
                                            <p:graphicEl>
                                              <a:dgm id="{F51E2A13-C686-4C27-AE1A-8AE31ED88DEF}"/>
                                            </p:graphicEl>
                                          </p:spTgt>
                                        </p:tgtEl>
                                        <p:attrNameLst>
                                          <p:attrName>ppt_h</p:attrName>
                                        </p:attrNameLst>
                                      </p:cBhvr>
                                      <p:tavLst>
                                        <p:tav tm="0">
                                          <p:val>
                                            <p:strVal val="#ppt_h"/>
                                          </p:val>
                                        </p:tav>
                                        <p:tav tm="100000">
                                          <p:val>
                                            <p:strVal val="#ppt_h"/>
                                          </p:val>
                                        </p:tav>
                                      </p:tavLst>
                                    </p:anim>
                                    <p:animEffect transition="in" filter="fade">
                                      <p:cBhvr>
                                        <p:cTn id="87" dur="1000"/>
                                        <p:tgtEl>
                                          <p:spTgt spid="4">
                                            <p:graphicEl>
                                              <a:dgm id="{F51E2A13-C686-4C27-AE1A-8AE31ED88DEF}"/>
                                            </p:graphicEl>
                                          </p:spTgt>
                                        </p:tgtEl>
                                      </p:cBhvr>
                                    </p:animEffect>
                                  </p:childTnLst>
                                </p:cTn>
                              </p:par>
                            </p:childTnLst>
                          </p:cTn>
                        </p:par>
                        <p:par>
                          <p:cTn id="88" fill="hold">
                            <p:stCondLst>
                              <p:cond delay="14000"/>
                            </p:stCondLst>
                            <p:childTnLst>
                              <p:par>
                                <p:cTn id="89" presetID="50" presetClass="entr" presetSubtype="0" decel="100000" fill="hold" grpId="0" nodeType="afterEffect">
                                  <p:stCondLst>
                                    <p:cond delay="0"/>
                                  </p:stCondLst>
                                  <p:childTnLst>
                                    <p:set>
                                      <p:cBhvr>
                                        <p:cTn id="90" dur="1" fill="hold">
                                          <p:stCondLst>
                                            <p:cond delay="0"/>
                                          </p:stCondLst>
                                        </p:cTn>
                                        <p:tgtEl>
                                          <p:spTgt spid="4">
                                            <p:graphicEl>
                                              <a:dgm id="{FF5825F3-2E6D-4768-95A3-48ABFE711CF4}"/>
                                            </p:graphicEl>
                                          </p:spTgt>
                                        </p:tgtEl>
                                        <p:attrNameLst>
                                          <p:attrName>style.visibility</p:attrName>
                                        </p:attrNameLst>
                                      </p:cBhvr>
                                      <p:to>
                                        <p:strVal val="visible"/>
                                      </p:to>
                                    </p:set>
                                    <p:anim calcmode="lin" valueType="num">
                                      <p:cBhvr>
                                        <p:cTn id="91" dur="1000" fill="hold"/>
                                        <p:tgtEl>
                                          <p:spTgt spid="4">
                                            <p:graphicEl>
                                              <a:dgm id="{FF5825F3-2E6D-4768-95A3-48ABFE711CF4}"/>
                                            </p:graphicEl>
                                          </p:spTgt>
                                        </p:tgtEl>
                                        <p:attrNameLst>
                                          <p:attrName>ppt_w</p:attrName>
                                        </p:attrNameLst>
                                      </p:cBhvr>
                                      <p:tavLst>
                                        <p:tav tm="0">
                                          <p:val>
                                            <p:strVal val="#ppt_w+.3"/>
                                          </p:val>
                                        </p:tav>
                                        <p:tav tm="100000">
                                          <p:val>
                                            <p:strVal val="#ppt_w"/>
                                          </p:val>
                                        </p:tav>
                                      </p:tavLst>
                                    </p:anim>
                                    <p:anim calcmode="lin" valueType="num">
                                      <p:cBhvr>
                                        <p:cTn id="92" dur="1000" fill="hold"/>
                                        <p:tgtEl>
                                          <p:spTgt spid="4">
                                            <p:graphicEl>
                                              <a:dgm id="{FF5825F3-2E6D-4768-95A3-48ABFE711CF4}"/>
                                            </p:graphicEl>
                                          </p:spTgt>
                                        </p:tgtEl>
                                        <p:attrNameLst>
                                          <p:attrName>ppt_h</p:attrName>
                                        </p:attrNameLst>
                                      </p:cBhvr>
                                      <p:tavLst>
                                        <p:tav tm="0">
                                          <p:val>
                                            <p:strVal val="#ppt_h"/>
                                          </p:val>
                                        </p:tav>
                                        <p:tav tm="100000">
                                          <p:val>
                                            <p:strVal val="#ppt_h"/>
                                          </p:val>
                                        </p:tav>
                                      </p:tavLst>
                                    </p:anim>
                                    <p:animEffect transition="in" filter="fade">
                                      <p:cBhvr>
                                        <p:cTn id="93" dur="1000"/>
                                        <p:tgtEl>
                                          <p:spTgt spid="4">
                                            <p:graphicEl>
                                              <a:dgm id="{FF5825F3-2E6D-4768-95A3-48ABFE711C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1524000"/>
            <a:ext cx="7772400" cy="3992220"/>
            <a:chOff x="0" y="41958"/>
            <a:chExt cx="7772400" cy="2955241"/>
          </a:xfrm>
        </p:grpSpPr>
        <p:sp>
          <p:nvSpPr>
            <p:cNvPr id="5" name="Frame 4"/>
            <p:cNvSpPr/>
            <p:nvPr/>
          </p:nvSpPr>
          <p:spPr>
            <a:xfrm>
              <a:off x="0" y="41958"/>
              <a:ext cx="7772400" cy="2955241"/>
            </a:xfrm>
            <a:prstGeom prst="frame">
              <a:avLst/>
            </a:prstGeom>
          </p:spPr>
          <p:style>
            <a:lnRef idx="2">
              <a:schemeClr val="dk1">
                <a:shade val="50000"/>
              </a:schemeClr>
            </a:lnRef>
            <a:fillRef idx="1">
              <a:schemeClr val="dk1"/>
            </a:fillRef>
            <a:effectRef idx="0">
              <a:schemeClr val="dk1"/>
            </a:effectRef>
            <a:fontRef idx="minor">
              <a:schemeClr val="lt1"/>
            </a:fontRef>
          </p:style>
        </p:sp>
        <p:sp>
          <p:nvSpPr>
            <p:cNvPr id="6" name="Frame 4"/>
            <p:cNvSpPr/>
            <p:nvPr/>
          </p:nvSpPr>
          <p:spPr>
            <a:xfrm>
              <a:off x="369405" y="411363"/>
              <a:ext cx="7033590" cy="2216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rtl="1">
                <a:lnSpc>
                  <a:spcPct val="90000"/>
                </a:lnSpc>
                <a:spcBef>
                  <a:spcPct val="0"/>
                </a:spcBef>
                <a:spcAft>
                  <a:spcPct val="35000"/>
                </a:spcAft>
              </a:pPr>
              <a:endParaRPr lang="en-US" sz="2000" kern="1200" dirty="0">
                <a:cs typeface="B Zar" pitchFamily="2" charset="-78"/>
              </a:endParaRPr>
            </a:p>
          </p:txBody>
        </p:sp>
      </p:grpSp>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latin typeface="+mn-lt"/>
                <a:ea typeface="+mn-ea"/>
                <a:cs typeface="+mn-cs"/>
              </a:rPr>
              <a:t>دلایل </a:t>
            </a:r>
            <a:r>
              <a:rPr lang="fa-IR" dirty="0" err="1">
                <a:latin typeface="+mn-lt"/>
                <a:ea typeface="+mn-ea"/>
                <a:cs typeface="+mn-cs"/>
              </a:rPr>
              <a:t>عمده‌ی</a:t>
            </a:r>
            <a:r>
              <a:rPr lang="fa-IR" dirty="0">
                <a:latin typeface="+mn-lt"/>
                <a:ea typeface="+mn-ea"/>
                <a:cs typeface="+mn-cs"/>
              </a:rPr>
              <a:t> شکست </a:t>
            </a:r>
            <a:r>
              <a:rPr lang="fa-IR" dirty="0" err="1">
                <a:latin typeface="+mn-lt"/>
                <a:ea typeface="+mn-ea"/>
                <a:cs typeface="+mn-cs"/>
              </a:rPr>
              <a:t>قبضه‌ی</a:t>
            </a:r>
            <a:r>
              <a:rPr lang="fa-IR" dirty="0">
                <a:latin typeface="+mn-lt"/>
                <a:ea typeface="+mn-ea"/>
                <a:cs typeface="+mn-cs"/>
              </a:rPr>
              <a:t> مالکیت</a:t>
            </a:r>
            <a:endParaRPr lang="en-US" dirty="0">
              <a:latin typeface="+mn-lt"/>
              <a:ea typeface="+mn-ea"/>
              <a:cs typeface="+mn-cs"/>
            </a:endParaRPr>
          </a:p>
        </p:txBody>
      </p:sp>
      <p:sp>
        <p:nvSpPr>
          <p:cNvPr id="3" name="Content Placeholder 2"/>
          <p:cNvSpPr>
            <a:spLocks noGrp="1"/>
          </p:cNvSpPr>
          <p:nvPr>
            <p:ph idx="1"/>
          </p:nvPr>
        </p:nvSpPr>
        <p:spPr/>
        <p:txBody>
          <a:bodyPr/>
          <a:lstStyle/>
          <a:p>
            <a:pPr lvl="0"/>
            <a:endParaRPr lang="fa-IR" sz="2800" dirty="0">
              <a:solidFill>
                <a:schemeClr val="tx1"/>
              </a:solidFill>
            </a:endParaRPr>
          </a:p>
          <a:p>
            <a:pPr lvl="0" algn="ctr"/>
            <a:endParaRPr lang="fa-IR" sz="2800" dirty="0">
              <a:solidFill>
                <a:schemeClr val="tx1"/>
              </a:solidFill>
            </a:endParaRPr>
          </a:p>
          <a:p>
            <a:pPr lvl="0"/>
            <a:r>
              <a:rPr lang="fa-IR" sz="2800" dirty="0">
                <a:solidFill>
                  <a:schemeClr val="tx1"/>
                </a:solidFill>
              </a:rPr>
              <a:t>اتخاذ استراتژی غلط</a:t>
            </a:r>
            <a:endParaRPr lang="en-US" sz="2800" dirty="0">
              <a:solidFill>
                <a:schemeClr val="tx1"/>
              </a:solidFill>
            </a:endParaRPr>
          </a:p>
          <a:p>
            <a:pPr lvl="0"/>
            <a:r>
              <a:rPr lang="fa-IR" sz="2800" dirty="0">
                <a:solidFill>
                  <a:schemeClr val="tx1"/>
                </a:solidFill>
              </a:rPr>
              <a:t>برآورد بالای ارزش هم افزایی‌ها</a:t>
            </a:r>
            <a:endParaRPr lang="en-US" sz="2800" dirty="0">
              <a:solidFill>
                <a:schemeClr val="tx1"/>
              </a:solidFill>
            </a:endParaRPr>
          </a:p>
          <a:p>
            <a:pPr lvl="0"/>
            <a:r>
              <a:rPr lang="fa-IR" sz="2800" dirty="0">
                <a:solidFill>
                  <a:schemeClr val="tx1"/>
                </a:solidFill>
              </a:rPr>
              <a:t>برابر انگاشتن بزرگ شدن (اندازه) با خلق ارزش</a:t>
            </a:r>
            <a:endParaRPr lang="en-US" sz="2800" dirty="0">
              <a:solidFill>
                <a:schemeClr val="tx1"/>
              </a:solidFill>
            </a:endParaRPr>
          </a:p>
          <a:p>
            <a:pPr lvl="0"/>
            <a:r>
              <a:rPr lang="fa-IR" sz="2800" dirty="0">
                <a:solidFill>
                  <a:schemeClr val="tx1"/>
                </a:solidFill>
              </a:rPr>
              <a:t>پرداخت صرف تصاحب بسیار زیاد (</a:t>
            </a:r>
            <a:r>
              <a:rPr lang="fa-IR" sz="2800" dirty="0" err="1">
                <a:solidFill>
                  <a:schemeClr val="tx1"/>
                </a:solidFill>
              </a:rPr>
              <a:t>مسأله‌ی</a:t>
            </a:r>
            <a:r>
              <a:rPr lang="fa-IR" sz="2800" dirty="0">
                <a:solidFill>
                  <a:schemeClr val="tx1"/>
                </a:solidFill>
              </a:rPr>
              <a:t> مصیبت برنده)</a:t>
            </a:r>
            <a:endParaRPr lang="en-US" sz="2800" dirty="0">
              <a:solidFill>
                <a:schemeClr val="tx1"/>
              </a:solidFill>
            </a:endParaRPr>
          </a:p>
          <a:p>
            <a:r>
              <a:rPr lang="fa-IR" sz="2800" dirty="0">
                <a:solidFill>
                  <a:schemeClr val="tx1"/>
                </a:solidFill>
              </a:rPr>
              <a:t>کم </a:t>
            </a:r>
            <a:r>
              <a:rPr lang="fa-IR" sz="2800" dirty="0" err="1">
                <a:solidFill>
                  <a:schemeClr val="tx1"/>
                </a:solidFill>
              </a:rPr>
              <a:t>اهمیت‌دانستن</a:t>
            </a:r>
            <a:r>
              <a:rPr lang="fa-IR" sz="2800" dirty="0">
                <a:solidFill>
                  <a:schemeClr val="tx1"/>
                </a:solidFill>
              </a:rPr>
              <a:t> یکپارچه‌سازی پس از </a:t>
            </a:r>
            <a:r>
              <a:rPr lang="fa-IR" sz="2800" dirty="0" err="1">
                <a:solidFill>
                  <a:schemeClr val="tx1"/>
                </a:solidFill>
              </a:rPr>
              <a:t>قبضه‌ی</a:t>
            </a:r>
            <a:r>
              <a:rPr lang="fa-IR" sz="2800" dirty="0">
                <a:solidFill>
                  <a:schemeClr val="tx1"/>
                </a:solidFill>
              </a:rPr>
              <a:t> مالکیت</a:t>
            </a:r>
            <a:endParaRPr lang="en-US" sz="2800" dirty="0">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6834352"/>
              </p:ext>
            </p:extLst>
          </p:nvPr>
        </p:nvGraphicFramePr>
        <p:xfrm>
          <a:off x="685800" y="609600"/>
          <a:ext cx="7772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تجدید ساختار</a:t>
            </a:r>
            <a:endParaRPr lang="en-US" b="1" dirty="0">
              <a:ln/>
              <a:solidFill>
                <a:schemeClr val="accent3"/>
              </a:solidFill>
              <a:latin typeface="+mn-lt"/>
              <a:ea typeface="+mn-ea"/>
            </a:endParaRPr>
          </a:p>
        </p:txBody>
      </p:sp>
      <p:graphicFrame>
        <p:nvGraphicFramePr>
          <p:cNvPr id="5" name="Content Placeholder 4"/>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graphicEl>
                                              <a:dgm id="{7759C0DE-B284-49D8-A844-EF86362D4270}"/>
                                            </p:graphicEl>
                                          </p:spTgt>
                                        </p:tgtEl>
                                        <p:attrNameLst>
                                          <p:attrName>style.visibility</p:attrName>
                                        </p:attrNameLst>
                                      </p:cBhvr>
                                      <p:to>
                                        <p:strVal val="visible"/>
                                      </p:to>
                                    </p:set>
                                    <p:anim calcmode="lin" valueType="num">
                                      <p:cBhvr>
                                        <p:cTn id="7" dur="500" decel="50000" fill="hold">
                                          <p:stCondLst>
                                            <p:cond delay="0"/>
                                          </p:stCondLst>
                                        </p:cTn>
                                        <p:tgtEl>
                                          <p:spTgt spid="5">
                                            <p:graphicEl>
                                              <a:dgm id="{7759C0DE-B284-49D8-A844-EF86362D4270}"/>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graphicEl>
                                              <a:dgm id="{7759C0DE-B284-49D8-A844-EF86362D4270}"/>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graphicEl>
                                              <a:dgm id="{7759C0DE-B284-49D8-A844-EF86362D4270}"/>
                                            </p:graphicEl>
                                          </p:spTgt>
                                        </p:tgtEl>
                                        <p:attrNameLst>
                                          <p:attrName>ppt_w</p:attrName>
                                        </p:attrNameLst>
                                      </p:cBhvr>
                                      <p:tavLst>
                                        <p:tav tm="0">
                                          <p:val>
                                            <p:strVal val="#ppt_w*.05"/>
                                          </p:val>
                                        </p:tav>
                                        <p:tav tm="100000">
                                          <p:val>
                                            <p:strVal val="#ppt_w"/>
                                          </p:val>
                                        </p:tav>
                                      </p:tavLst>
                                    </p:anim>
                                    <p:anim calcmode="lin" valueType="num">
                                      <p:cBhvr>
                                        <p:cTn id="10" dur="1000" fill="hold"/>
                                        <p:tgtEl>
                                          <p:spTgt spid="5">
                                            <p:graphicEl>
                                              <a:dgm id="{7759C0DE-B284-49D8-A844-EF86362D4270}"/>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graphicEl>
                                              <a:dgm id="{7759C0DE-B284-49D8-A844-EF86362D4270}"/>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graphicEl>
                                              <a:dgm id="{7759C0DE-B284-49D8-A844-EF86362D4270}"/>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graphicEl>
                                              <a:dgm id="{7759C0DE-B284-49D8-A844-EF86362D4270}"/>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graphicEl>
                                              <a:dgm id="{7759C0DE-B284-49D8-A844-EF86362D4270}"/>
                                            </p:graphic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graphicEl>
                                              <a:dgm id="{D79422AA-884D-47E2-835E-F80132008FBC}"/>
                                            </p:graphicEl>
                                          </p:spTgt>
                                        </p:tgtEl>
                                        <p:attrNameLst>
                                          <p:attrName>style.visibility</p:attrName>
                                        </p:attrNameLst>
                                      </p:cBhvr>
                                      <p:to>
                                        <p:strVal val="visible"/>
                                      </p:to>
                                    </p:set>
                                    <p:anim calcmode="lin" valueType="num">
                                      <p:cBhvr>
                                        <p:cTn id="18" dur="500" decel="50000" fill="hold">
                                          <p:stCondLst>
                                            <p:cond delay="0"/>
                                          </p:stCondLst>
                                        </p:cTn>
                                        <p:tgtEl>
                                          <p:spTgt spid="5">
                                            <p:graphicEl>
                                              <a:dgm id="{D79422AA-884D-47E2-835E-F80132008FBC}"/>
                                            </p:graphic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graphicEl>
                                              <a:dgm id="{D79422AA-884D-47E2-835E-F80132008FBC}"/>
                                            </p:graphic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graphicEl>
                                              <a:dgm id="{D79422AA-884D-47E2-835E-F80132008FBC}"/>
                                            </p:graphicEl>
                                          </p:spTgt>
                                        </p:tgtEl>
                                        <p:attrNameLst>
                                          <p:attrName>ppt_w</p:attrName>
                                        </p:attrNameLst>
                                      </p:cBhvr>
                                      <p:tavLst>
                                        <p:tav tm="0">
                                          <p:val>
                                            <p:strVal val="#ppt_w*.05"/>
                                          </p:val>
                                        </p:tav>
                                        <p:tav tm="100000">
                                          <p:val>
                                            <p:strVal val="#ppt_w"/>
                                          </p:val>
                                        </p:tav>
                                      </p:tavLst>
                                    </p:anim>
                                    <p:anim calcmode="lin" valueType="num">
                                      <p:cBhvr>
                                        <p:cTn id="21" dur="1000" fill="hold"/>
                                        <p:tgtEl>
                                          <p:spTgt spid="5">
                                            <p:graphicEl>
                                              <a:dgm id="{D79422AA-884D-47E2-835E-F80132008FBC}"/>
                                            </p:graphic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graphicEl>
                                              <a:dgm id="{D79422AA-884D-47E2-835E-F80132008FBC}"/>
                                            </p:graphic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graphicEl>
                                              <a:dgm id="{D79422AA-884D-47E2-835E-F80132008FBC}"/>
                                            </p:graphic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graphicEl>
                                              <a:dgm id="{D79422AA-884D-47E2-835E-F80132008FBC}"/>
                                            </p:graphic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graphicEl>
                                              <a:dgm id="{D79422AA-884D-47E2-835E-F80132008FBC}"/>
                                            </p:graphic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5">
                                            <p:graphicEl>
                                              <a:dgm id="{23465CC3-EC2D-49F0-9E69-7C0FE1A2B1F6}"/>
                                            </p:graphicEl>
                                          </p:spTgt>
                                        </p:tgtEl>
                                        <p:attrNameLst>
                                          <p:attrName>style.visibility</p:attrName>
                                        </p:attrNameLst>
                                      </p:cBhvr>
                                      <p:to>
                                        <p:strVal val="visible"/>
                                      </p:to>
                                    </p:set>
                                    <p:anim calcmode="lin" valueType="num">
                                      <p:cBhvr>
                                        <p:cTn id="29" dur="500" decel="50000" fill="hold">
                                          <p:stCondLst>
                                            <p:cond delay="0"/>
                                          </p:stCondLst>
                                        </p:cTn>
                                        <p:tgtEl>
                                          <p:spTgt spid="5">
                                            <p:graphicEl>
                                              <a:dgm id="{23465CC3-EC2D-49F0-9E69-7C0FE1A2B1F6}"/>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graphicEl>
                                              <a:dgm id="{23465CC3-EC2D-49F0-9E69-7C0FE1A2B1F6}"/>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graphicEl>
                                              <a:dgm id="{23465CC3-EC2D-49F0-9E69-7C0FE1A2B1F6}"/>
                                            </p:graphicEl>
                                          </p:spTgt>
                                        </p:tgtEl>
                                        <p:attrNameLst>
                                          <p:attrName>ppt_w</p:attrName>
                                        </p:attrNameLst>
                                      </p:cBhvr>
                                      <p:tavLst>
                                        <p:tav tm="0">
                                          <p:val>
                                            <p:strVal val="#ppt_w*.05"/>
                                          </p:val>
                                        </p:tav>
                                        <p:tav tm="100000">
                                          <p:val>
                                            <p:strVal val="#ppt_w"/>
                                          </p:val>
                                        </p:tav>
                                      </p:tavLst>
                                    </p:anim>
                                    <p:anim calcmode="lin" valueType="num">
                                      <p:cBhvr>
                                        <p:cTn id="32" dur="1000" fill="hold"/>
                                        <p:tgtEl>
                                          <p:spTgt spid="5">
                                            <p:graphicEl>
                                              <a:dgm id="{23465CC3-EC2D-49F0-9E69-7C0FE1A2B1F6}"/>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graphicEl>
                                              <a:dgm id="{23465CC3-EC2D-49F0-9E69-7C0FE1A2B1F6}"/>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graphicEl>
                                              <a:dgm id="{23465CC3-EC2D-49F0-9E69-7C0FE1A2B1F6}"/>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graphicEl>
                                              <a:dgm id="{23465CC3-EC2D-49F0-9E69-7C0FE1A2B1F6}"/>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graphicEl>
                                              <a:dgm id="{23465CC3-EC2D-49F0-9E69-7C0FE1A2B1F6}"/>
                                            </p:graphic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5">
                                            <p:graphicEl>
                                              <a:dgm id="{4047C010-8DF7-45ED-84ED-5751E36B1EEA}"/>
                                            </p:graphicEl>
                                          </p:spTgt>
                                        </p:tgtEl>
                                        <p:attrNameLst>
                                          <p:attrName>style.visibility</p:attrName>
                                        </p:attrNameLst>
                                      </p:cBhvr>
                                      <p:to>
                                        <p:strVal val="visible"/>
                                      </p:to>
                                    </p:set>
                                    <p:anim calcmode="lin" valueType="num">
                                      <p:cBhvr>
                                        <p:cTn id="40" dur="500" decel="50000" fill="hold">
                                          <p:stCondLst>
                                            <p:cond delay="0"/>
                                          </p:stCondLst>
                                        </p:cTn>
                                        <p:tgtEl>
                                          <p:spTgt spid="5">
                                            <p:graphicEl>
                                              <a:dgm id="{4047C010-8DF7-45ED-84ED-5751E36B1EEA}"/>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graphicEl>
                                              <a:dgm id="{4047C010-8DF7-45ED-84ED-5751E36B1EEA}"/>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graphicEl>
                                              <a:dgm id="{4047C010-8DF7-45ED-84ED-5751E36B1EEA}"/>
                                            </p:graphicEl>
                                          </p:spTgt>
                                        </p:tgtEl>
                                        <p:attrNameLst>
                                          <p:attrName>ppt_w</p:attrName>
                                        </p:attrNameLst>
                                      </p:cBhvr>
                                      <p:tavLst>
                                        <p:tav tm="0">
                                          <p:val>
                                            <p:strVal val="#ppt_w*.05"/>
                                          </p:val>
                                        </p:tav>
                                        <p:tav tm="100000">
                                          <p:val>
                                            <p:strVal val="#ppt_w"/>
                                          </p:val>
                                        </p:tav>
                                      </p:tavLst>
                                    </p:anim>
                                    <p:anim calcmode="lin" valueType="num">
                                      <p:cBhvr>
                                        <p:cTn id="43" dur="1000" fill="hold"/>
                                        <p:tgtEl>
                                          <p:spTgt spid="5">
                                            <p:graphicEl>
                                              <a:dgm id="{4047C010-8DF7-45ED-84ED-5751E36B1EEA}"/>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graphicEl>
                                              <a:dgm id="{4047C010-8DF7-45ED-84ED-5751E36B1EEA}"/>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graphicEl>
                                              <a:dgm id="{4047C010-8DF7-45ED-84ED-5751E36B1EEA}"/>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graphicEl>
                                              <a:dgm id="{4047C010-8DF7-45ED-84ED-5751E36B1EEA}"/>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graphicEl>
                                              <a:dgm id="{4047C010-8DF7-45ED-84ED-5751E36B1EEA}"/>
                                            </p:graphicEl>
                                          </p:spTgt>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5">
                                            <p:graphicEl>
                                              <a:dgm id="{E8C7E1EB-4D36-477C-B3D5-DB1186762BAE}"/>
                                            </p:graphicEl>
                                          </p:spTgt>
                                        </p:tgtEl>
                                        <p:attrNameLst>
                                          <p:attrName>style.visibility</p:attrName>
                                        </p:attrNameLst>
                                      </p:cBhvr>
                                      <p:to>
                                        <p:strVal val="visible"/>
                                      </p:to>
                                    </p:set>
                                    <p:anim calcmode="lin" valueType="num">
                                      <p:cBhvr>
                                        <p:cTn id="51" dur="500" decel="50000" fill="hold">
                                          <p:stCondLst>
                                            <p:cond delay="0"/>
                                          </p:stCondLst>
                                        </p:cTn>
                                        <p:tgtEl>
                                          <p:spTgt spid="5">
                                            <p:graphicEl>
                                              <a:dgm id="{E8C7E1EB-4D36-477C-B3D5-DB1186762BAE}"/>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
                                            <p:graphicEl>
                                              <a:dgm id="{E8C7E1EB-4D36-477C-B3D5-DB1186762BAE}"/>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
                                            <p:graphicEl>
                                              <a:dgm id="{E8C7E1EB-4D36-477C-B3D5-DB1186762BAE}"/>
                                            </p:graphicEl>
                                          </p:spTgt>
                                        </p:tgtEl>
                                        <p:attrNameLst>
                                          <p:attrName>ppt_w</p:attrName>
                                        </p:attrNameLst>
                                      </p:cBhvr>
                                      <p:tavLst>
                                        <p:tav tm="0">
                                          <p:val>
                                            <p:strVal val="#ppt_w*.05"/>
                                          </p:val>
                                        </p:tav>
                                        <p:tav tm="100000">
                                          <p:val>
                                            <p:strVal val="#ppt_w"/>
                                          </p:val>
                                        </p:tav>
                                      </p:tavLst>
                                    </p:anim>
                                    <p:anim calcmode="lin" valueType="num">
                                      <p:cBhvr>
                                        <p:cTn id="54" dur="1000" fill="hold"/>
                                        <p:tgtEl>
                                          <p:spTgt spid="5">
                                            <p:graphicEl>
                                              <a:dgm id="{E8C7E1EB-4D36-477C-B3D5-DB1186762BAE}"/>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
                                            <p:graphicEl>
                                              <a:dgm id="{E8C7E1EB-4D36-477C-B3D5-DB1186762BAE}"/>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
                                            <p:graphicEl>
                                              <a:dgm id="{E8C7E1EB-4D36-477C-B3D5-DB1186762BAE}"/>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
                                            <p:graphicEl>
                                              <a:dgm id="{E8C7E1EB-4D36-477C-B3D5-DB1186762BAE}"/>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
                                            <p:graphicEl>
                                              <a:dgm id="{E8C7E1EB-4D36-477C-B3D5-DB1186762B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AtOnc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latin typeface="+mn-lt"/>
                <a:ea typeface="+mn-ea"/>
              </a:rPr>
              <a:t>تجدید ساختار</a:t>
            </a:r>
            <a:endParaRPr lang="en-US" b="1" dirty="0">
              <a:ln/>
              <a:solidFill>
                <a:schemeClr val="accent3"/>
              </a:solidFill>
              <a:latin typeface="+mn-lt"/>
              <a:ea typeface="+mn-ea"/>
            </a:endParaRPr>
          </a:p>
        </p:txBody>
      </p:sp>
      <p:graphicFrame>
        <p:nvGraphicFramePr>
          <p:cNvPr id="5" name="Content Placeholder 4"/>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با تشکر</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3" name="Subtitle 2"/>
          <p:cNvSpPr>
            <a:spLocks noGrp="1"/>
          </p:cNvSpPr>
          <p:nvPr>
            <p:ph type="subTitle" idx="1"/>
          </p:nvPr>
        </p:nvSpPr>
        <p:spPr/>
        <p:txBody>
          <a:bodyPr/>
          <a:lstStyle/>
          <a:p>
            <a:endParaRPr lang="en-US"/>
          </a:p>
        </p:txBody>
      </p:sp>
      <p:sp>
        <p:nvSpPr>
          <p:cNvPr id="4" name="Rectangle 3"/>
          <p:cNvSpPr/>
          <p:nvPr/>
        </p:nvSpPr>
        <p:spPr bwMode="auto">
          <a:xfrm>
            <a:off x="533400" y="152400"/>
            <a:ext cx="36576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b="1" dirty="0">
                <a:ln/>
                <a:solidFill>
                  <a:schemeClr val="accent3"/>
                </a:solidFill>
              </a:rPr>
              <a:t>تعاریف</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5558348"/>
              </p:ext>
            </p:extLst>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4">
                                            <p:graphicEl>
                                              <a:dgm id="{27D5FB3B-A583-481C-BE2D-417D69EDE5FB}"/>
                                            </p:graphicEl>
                                          </p:spTgt>
                                        </p:tgtEl>
                                        <p:attrNameLst>
                                          <p:attrName>style.visibility</p:attrName>
                                        </p:attrNameLst>
                                      </p:cBhvr>
                                      <p:to>
                                        <p:strVal val="visible"/>
                                      </p:to>
                                    </p:set>
                                    <p:anim calcmode="lin" valueType="num">
                                      <p:cBhvr>
                                        <p:cTn id="13" dur="500" decel="50000" fill="hold">
                                          <p:stCondLst>
                                            <p:cond delay="0"/>
                                          </p:stCondLst>
                                        </p:cTn>
                                        <p:tgtEl>
                                          <p:spTgt spid="4">
                                            <p:graphicEl>
                                              <a:dgm id="{27D5FB3B-A583-481C-BE2D-417D69EDE5FB}"/>
                                            </p:graphic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graphicEl>
                                              <a:dgm id="{27D5FB3B-A583-481C-BE2D-417D69EDE5FB}"/>
                                            </p:graphic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graphicEl>
                                              <a:dgm id="{27D5FB3B-A583-481C-BE2D-417D69EDE5FB}"/>
                                            </p:graphicEl>
                                          </p:spTgt>
                                        </p:tgtEl>
                                        <p:attrNameLst>
                                          <p:attrName>ppt_w</p:attrName>
                                        </p:attrNameLst>
                                      </p:cBhvr>
                                      <p:tavLst>
                                        <p:tav tm="0">
                                          <p:val>
                                            <p:strVal val="#ppt_w*.05"/>
                                          </p:val>
                                        </p:tav>
                                        <p:tav tm="100000">
                                          <p:val>
                                            <p:strVal val="#ppt_w"/>
                                          </p:val>
                                        </p:tav>
                                      </p:tavLst>
                                    </p:anim>
                                    <p:anim calcmode="lin" valueType="num">
                                      <p:cBhvr>
                                        <p:cTn id="16" dur="1000" fill="hold"/>
                                        <p:tgtEl>
                                          <p:spTgt spid="4">
                                            <p:graphicEl>
                                              <a:dgm id="{27D5FB3B-A583-481C-BE2D-417D69EDE5FB}"/>
                                            </p:graphic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graphicEl>
                                              <a:dgm id="{27D5FB3B-A583-481C-BE2D-417D69EDE5FB}"/>
                                            </p:graphic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graphicEl>
                                              <a:dgm id="{27D5FB3B-A583-481C-BE2D-417D69EDE5FB}"/>
                                            </p:graphic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graphicEl>
                                              <a:dgm id="{27D5FB3B-A583-481C-BE2D-417D69EDE5FB}"/>
                                            </p:graphic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graphicEl>
                                              <a:dgm id="{27D5FB3B-A583-481C-BE2D-417D69EDE5FB}"/>
                                            </p:graphicEl>
                                          </p:spTgt>
                                        </p:tgtEl>
                                      </p:cBhvr>
                                    </p:animEffect>
                                  </p:childTnLst>
                                </p:cTn>
                              </p:par>
                            </p:childTnLst>
                          </p:cTn>
                        </p:par>
                        <p:par>
                          <p:cTn id="21" fill="hold">
                            <p:stCondLst>
                              <p:cond delay="2000"/>
                            </p:stCondLst>
                            <p:childTnLst>
                              <p:par>
                                <p:cTn id="22" presetID="25" presetClass="entr" presetSubtype="0" fill="hold" grpId="0" nodeType="afterEffect">
                                  <p:stCondLst>
                                    <p:cond delay="0"/>
                                  </p:stCondLst>
                                  <p:childTnLst>
                                    <p:set>
                                      <p:cBhvr>
                                        <p:cTn id="23" dur="1" fill="hold">
                                          <p:stCondLst>
                                            <p:cond delay="0"/>
                                          </p:stCondLst>
                                        </p:cTn>
                                        <p:tgtEl>
                                          <p:spTgt spid="4">
                                            <p:graphicEl>
                                              <a:dgm id="{63851A01-EE12-44EF-822C-FB78F7CD7507}"/>
                                            </p:graphicEl>
                                          </p:spTgt>
                                        </p:tgtEl>
                                        <p:attrNameLst>
                                          <p:attrName>style.visibility</p:attrName>
                                        </p:attrNameLst>
                                      </p:cBhvr>
                                      <p:to>
                                        <p:strVal val="visible"/>
                                      </p:to>
                                    </p:set>
                                    <p:anim calcmode="lin" valueType="num">
                                      <p:cBhvr>
                                        <p:cTn id="24" dur="500" decel="50000" fill="hold">
                                          <p:stCondLst>
                                            <p:cond delay="0"/>
                                          </p:stCondLst>
                                        </p:cTn>
                                        <p:tgtEl>
                                          <p:spTgt spid="4">
                                            <p:graphicEl>
                                              <a:dgm id="{63851A01-EE12-44EF-822C-FB78F7CD7507}"/>
                                            </p:graphic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graphicEl>
                                              <a:dgm id="{63851A01-EE12-44EF-822C-FB78F7CD7507}"/>
                                            </p:graphic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graphicEl>
                                              <a:dgm id="{63851A01-EE12-44EF-822C-FB78F7CD7507}"/>
                                            </p:graphicEl>
                                          </p:spTgt>
                                        </p:tgtEl>
                                        <p:attrNameLst>
                                          <p:attrName>ppt_w</p:attrName>
                                        </p:attrNameLst>
                                      </p:cBhvr>
                                      <p:tavLst>
                                        <p:tav tm="0">
                                          <p:val>
                                            <p:strVal val="#ppt_w*.05"/>
                                          </p:val>
                                        </p:tav>
                                        <p:tav tm="100000">
                                          <p:val>
                                            <p:strVal val="#ppt_w"/>
                                          </p:val>
                                        </p:tav>
                                      </p:tavLst>
                                    </p:anim>
                                    <p:anim calcmode="lin" valueType="num">
                                      <p:cBhvr>
                                        <p:cTn id="27" dur="1000" fill="hold"/>
                                        <p:tgtEl>
                                          <p:spTgt spid="4">
                                            <p:graphicEl>
                                              <a:dgm id="{63851A01-EE12-44EF-822C-FB78F7CD7507}"/>
                                            </p:graphic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graphicEl>
                                              <a:dgm id="{63851A01-EE12-44EF-822C-FB78F7CD7507}"/>
                                            </p:graphic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graphicEl>
                                              <a:dgm id="{63851A01-EE12-44EF-822C-FB78F7CD7507}"/>
                                            </p:graphic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graphicEl>
                                              <a:dgm id="{63851A01-EE12-44EF-822C-FB78F7CD7507}"/>
                                            </p:graphic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graphicEl>
                                              <a:dgm id="{63851A01-EE12-44EF-822C-FB78F7CD7507}"/>
                                            </p:graphicEl>
                                          </p:spTgt>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4">
                                            <p:graphicEl>
                                              <a:dgm id="{B8D43BF7-C7BF-43AA-9FAF-D55FE64FF9B0}"/>
                                            </p:graphicEl>
                                          </p:spTgt>
                                        </p:tgtEl>
                                        <p:attrNameLst>
                                          <p:attrName>style.visibility</p:attrName>
                                        </p:attrNameLst>
                                      </p:cBhvr>
                                      <p:to>
                                        <p:strVal val="visible"/>
                                      </p:to>
                                    </p:set>
                                    <p:anim calcmode="lin" valueType="num">
                                      <p:cBhvr>
                                        <p:cTn id="35" dur="500" decel="50000" fill="hold">
                                          <p:stCondLst>
                                            <p:cond delay="0"/>
                                          </p:stCondLst>
                                        </p:cTn>
                                        <p:tgtEl>
                                          <p:spTgt spid="4">
                                            <p:graphicEl>
                                              <a:dgm id="{B8D43BF7-C7BF-43AA-9FAF-D55FE64FF9B0}"/>
                                            </p:graphic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
                                            <p:graphicEl>
                                              <a:dgm id="{B8D43BF7-C7BF-43AA-9FAF-D55FE64FF9B0}"/>
                                            </p:graphic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
                                            <p:graphicEl>
                                              <a:dgm id="{B8D43BF7-C7BF-43AA-9FAF-D55FE64FF9B0}"/>
                                            </p:graphicEl>
                                          </p:spTgt>
                                        </p:tgtEl>
                                        <p:attrNameLst>
                                          <p:attrName>ppt_w</p:attrName>
                                        </p:attrNameLst>
                                      </p:cBhvr>
                                      <p:tavLst>
                                        <p:tav tm="0">
                                          <p:val>
                                            <p:strVal val="#ppt_w*.05"/>
                                          </p:val>
                                        </p:tav>
                                        <p:tav tm="100000">
                                          <p:val>
                                            <p:strVal val="#ppt_w"/>
                                          </p:val>
                                        </p:tav>
                                      </p:tavLst>
                                    </p:anim>
                                    <p:anim calcmode="lin" valueType="num">
                                      <p:cBhvr>
                                        <p:cTn id="38" dur="1000" fill="hold"/>
                                        <p:tgtEl>
                                          <p:spTgt spid="4">
                                            <p:graphicEl>
                                              <a:dgm id="{B8D43BF7-C7BF-43AA-9FAF-D55FE64FF9B0}"/>
                                            </p:graphic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
                                            <p:graphicEl>
                                              <a:dgm id="{B8D43BF7-C7BF-43AA-9FAF-D55FE64FF9B0}"/>
                                            </p:graphic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
                                            <p:graphicEl>
                                              <a:dgm id="{B8D43BF7-C7BF-43AA-9FAF-D55FE64FF9B0}"/>
                                            </p:graphic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
                                            <p:graphicEl>
                                              <a:dgm id="{B8D43BF7-C7BF-43AA-9FAF-D55FE64FF9B0}"/>
                                            </p:graphic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
                                            <p:graphicEl>
                                              <a:dgm id="{B8D43BF7-C7BF-43AA-9FAF-D55FE64FF9B0}"/>
                                            </p:graphicEl>
                                          </p:spTgt>
                                        </p:tgtEl>
                                      </p:cBhvr>
                                    </p:animEffect>
                                  </p:childTnLst>
                                </p:cTn>
                              </p:par>
                            </p:childTnLst>
                          </p:cTn>
                        </p:par>
                        <p:par>
                          <p:cTn id="43" fill="hold">
                            <p:stCondLst>
                              <p:cond delay="4000"/>
                            </p:stCondLst>
                            <p:childTnLst>
                              <p:par>
                                <p:cTn id="44" presetID="25" presetClass="entr" presetSubtype="0" fill="hold" grpId="0" nodeType="afterEffect">
                                  <p:stCondLst>
                                    <p:cond delay="0"/>
                                  </p:stCondLst>
                                  <p:childTnLst>
                                    <p:set>
                                      <p:cBhvr>
                                        <p:cTn id="45" dur="1" fill="hold">
                                          <p:stCondLst>
                                            <p:cond delay="0"/>
                                          </p:stCondLst>
                                        </p:cTn>
                                        <p:tgtEl>
                                          <p:spTgt spid="4">
                                            <p:graphicEl>
                                              <a:dgm id="{2EC5861A-2FEF-446D-8CF9-9F531C38C90F}"/>
                                            </p:graphicEl>
                                          </p:spTgt>
                                        </p:tgtEl>
                                        <p:attrNameLst>
                                          <p:attrName>style.visibility</p:attrName>
                                        </p:attrNameLst>
                                      </p:cBhvr>
                                      <p:to>
                                        <p:strVal val="visible"/>
                                      </p:to>
                                    </p:set>
                                    <p:anim calcmode="lin" valueType="num">
                                      <p:cBhvr>
                                        <p:cTn id="46" dur="500" decel="50000" fill="hold">
                                          <p:stCondLst>
                                            <p:cond delay="0"/>
                                          </p:stCondLst>
                                        </p:cTn>
                                        <p:tgtEl>
                                          <p:spTgt spid="4">
                                            <p:graphicEl>
                                              <a:dgm id="{2EC5861A-2FEF-446D-8CF9-9F531C38C90F}"/>
                                            </p:graphic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4">
                                            <p:graphicEl>
                                              <a:dgm id="{2EC5861A-2FEF-446D-8CF9-9F531C38C90F}"/>
                                            </p:graphic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4">
                                            <p:graphicEl>
                                              <a:dgm id="{2EC5861A-2FEF-446D-8CF9-9F531C38C90F}"/>
                                            </p:graphicEl>
                                          </p:spTgt>
                                        </p:tgtEl>
                                        <p:attrNameLst>
                                          <p:attrName>ppt_w</p:attrName>
                                        </p:attrNameLst>
                                      </p:cBhvr>
                                      <p:tavLst>
                                        <p:tav tm="0">
                                          <p:val>
                                            <p:strVal val="#ppt_w*.05"/>
                                          </p:val>
                                        </p:tav>
                                        <p:tav tm="100000">
                                          <p:val>
                                            <p:strVal val="#ppt_w"/>
                                          </p:val>
                                        </p:tav>
                                      </p:tavLst>
                                    </p:anim>
                                    <p:anim calcmode="lin" valueType="num">
                                      <p:cBhvr>
                                        <p:cTn id="49" dur="1000" fill="hold"/>
                                        <p:tgtEl>
                                          <p:spTgt spid="4">
                                            <p:graphicEl>
                                              <a:dgm id="{2EC5861A-2FEF-446D-8CF9-9F531C38C90F}"/>
                                            </p:graphic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4">
                                            <p:graphicEl>
                                              <a:dgm id="{2EC5861A-2FEF-446D-8CF9-9F531C38C90F}"/>
                                            </p:graphic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4">
                                            <p:graphicEl>
                                              <a:dgm id="{2EC5861A-2FEF-446D-8CF9-9F531C38C90F}"/>
                                            </p:graphic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4">
                                            <p:graphicEl>
                                              <a:dgm id="{2EC5861A-2FEF-446D-8CF9-9F531C38C90F}"/>
                                            </p:graphic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4">
                                            <p:graphicEl>
                                              <a:dgm id="{2EC5861A-2FEF-446D-8CF9-9F531C38C9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a:ln/>
                <a:solidFill>
                  <a:schemeClr val="accent3"/>
                </a:solidFill>
              </a:rPr>
              <a:t>انواع ادغام یا </a:t>
            </a:r>
            <a:r>
              <a:rPr lang="fa-IR" b="1" dirty="0" err="1">
                <a:ln/>
                <a:solidFill>
                  <a:schemeClr val="accent3"/>
                </a:solidFill>
              </a:rPr>
              <a:t>قبضه‌ی</a:t>
            </a:r>
            <a:r>
              <a:rPr lang="fa-IR" b="1" dirty="0">
                <a:ln/>
                <a:solidFill>
                  <a:schemeClr val="accent3"/>
                </a:solidFill>
              </a:rPr>
              <a:t> مالکیت</a:t>
            </a:r>
            <a:endParaRPr lang="en-US" b="1" dirty="0">
              <a:ln/>
              <a:solidFill>
                <a:schemeClr val="accent3"/>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3854119"/>
              </p:ext>
            </p:extLst>
          </p:nvPr>
        </p:nvGraphicFramePr>
        <p:xfrm>
          <a:off x="685800" y="14763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graphicEl>
                                              <a:dgm id="{DC0EA421-5501-49B8-BF1F-E43FAEFB84AD}"/>
                                            </p:graphicEl>
                                          </p:spTgt>
                                        </p:tgtEl>
                                        <p:attrNameLst>
                                          <p:attrName>style.visibility</p:attrName>
                                        </p:attrNameLst>
                                      </p:cBhvr>
                                      <p:to>
                                        <p:strVal val="visible"/>
                                      </p:to>
                                    </p:set>
                                    <p:animEffect transition="in" filter="fade">
                                      <p:cBhvr>
                                        <p:cTn id="7" dur="800" decel="100000"/>
                                        <p:tgtEl>
                                          <p:spTgt spid="4">
                                            <p:graphicEl>
                                              <a:dgm id="{DC0EA421-5501-49B8-BF1F-E43FAEFB84AD}"/>
                                            </p:graphicEl>
                                          </p:spTgt>
                                        </p:tgtEl>
                                      </p:cBhvr>
                                    </p:animEffect>
                                    <p:anim calcmode="lin" valueType="num">
                                      <p:cBhvr>
                                        <p:cTn id="8" dur="800" decel="100000" fill="hold"/>
                                        <p:tgtEl>
                                          <p:spTgt spid="4">
                                            <p:graphicEl>
                                              <a:dgm id="{DC0EA421-5501-49B8-BF1F-E43FAEFB84AD}"/>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graphicEl>
                                              <a:dgm id="{DC0EA421-5501-49B8-BF1F-E43FAEFB84AD}"/>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graphicEl>
                                              <a:dgm id="{DC0EA421-5501-49B8-BF1F-E43FAEFB84AD}"/>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graphicEl>
                                              <a:dgm id="{DC0EA421-5501-49B8-BF1F-E43FAEFB84AD}"/>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graphicEl>
                                              <a:dgm id="{DC0EA421-5501-49B8-BF1F-E43FAEFB84AD}"/>
                                            </p:graphic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graphicEl>
                                              <a:dgm id="{3663DA11-D626-4AD5-9819-52E87413AF60}"/>
                                            </p:graphicEl>
                                          </p:spTgt>
                                        </p:tgtEl>
                                        <p:attrNameLst>
                                          <p:attrName>style.visibility</p:attrName>
                                        </p:attrNameLst>
                                      </p:cBhvr>
                                      <p:to>
                                        <p:strVal val="visible"/>
                                      </p:to>
                                    </p:set>
                                    <p:animEffect transition="in" filter="fade">
                                      <p:cBhvr>
                                        <p:cTn id="16" dur="800" decel="100000"/>
                                        <p:tgtEl>
                                          <p:spTgt spid="4">
                                            <p:graphicEl>
                                              <a:dgm id="{3663DA11-D626-4AD5-9819-52E87413AF60}"/>
                                            </p:graphicEl>
                                          </p:spTgt>
                                        </p:tgtEl>
                                      </p:cBhvr>
                                    </p:animEffect>
                                    <p:anim calcmode="lin" valueType="num">
                                      <p:cBhvr>
                                        <p:cTn id="17" dur="800" decel="100000" fill="hold"/>
                                        <p:tgtEl>
                                          <p:spTgt spid="4">
                                            <p:graphicEl>
                                              <a:dgm id="{3663DA11-D626-4AD5-9819-52E87413AF60}"/>
                                            </p:graphicEl>
                                          </p:spTgt>
                                        </p:tgtEl>
                                        <p:attrNameLst>
                                          <p:attrName>style.rotation</p:attrName>
                                        </p:attrNameLst>
                                      </p:cBhvr>
                                      <p:tavLst>
                                        <p:tav tm="0">
                                          <p:val>
                                            <p:fltVal val="-90"/>
                                          </p:val>
                                        </p:tav>
                                        <p:tav tm="100000">
                                          <p:val>
                                            <p:fltVal val="0"/>
                                          </p:val>
                                        </p:tav>
                                      </p:tavLst>
                                    </p:anim>
                                    <p:anim calcmode="lin" valueType="num">
                                      <p:cBhvr>
                                        <p:cTn id="18" dur="800" decel="100000" fill="hold"/>
                                        <p:tgtEl>
                                          <p:spTgt spid="4">
                                            <p:graphicEl>
                                              <a:dgm id="{3663DA11-D626-4AD5-9819-52E87413AF60}"/>
                                            </p:graphic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
                                            <p:graphicEl>
                                              <a:dgm id="{3663DA11-D626-4AD5-9819-52E87413AF60}"/>
                                            </p:graphic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graphicEl>
                                              <a:dgm id="{3663DA11-D626-4AD5-9819-52E87413AF60}"/>
                                            </p:graphic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graphicEl>
                                              <a:dgm id="{3663DA11-D626-4AD5-9819-52E87413AF60}"/>
                                            </p:graphic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graphicEl>
                                              <a:dgm id="{7FD6DBD7-07F9-4F9E-AAED-07F15D73A329}"/>
                                            </p:graphicEl>
                                          </p:spTgt>
                                        </p:tgtEl>
                                        <p:attrNameLst>
                                          <p:attrName>style.visibility</p:attrName>
                                        </p:attrNameLst>
                                      </p:cBhvr>
                                      <p:to>
                                        <p:strVal val="visible"/>
                                      </p:to>
                                    </p:set>
                                    <p:animEffect transition="in" filter="fade">
                                      <p:cBhvr>
                                        <p:cTn id="25" dur="800" decel="100000"/>
                                        <p:tgtEl>
                                          <p:spTgt spid="4">
                                            <p:graphicEl>
                                              <a:dgm id="{7FD6DBD7-07F9-4F9E-AAED-07F15D73A329}"/>
                                            </p:graphicEl>
                                          </p:spTgt>
                                        </p:tgtEl>
                                      </p:cBhvr>
                                    </p:animEffect>
                                    <p:anim calcmode="lin" valueType="num">
                                      <p:cBhvr>
                                        <p:cTn id="26" dur="800" decel="100000" fill="hold"/>
                                        <p:tgtEl>
                                          <p:spTgt spid="4">
                                            <p:graphicEl>
                                              <a:dgm id="{7FD6DBD7-07F9-4F9E-AAED-07F15D73A329}"/>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graphicEl>
                                              <a:dgm id="{7FD6DBD7-07F9-4F9E-AAED-07F15D73A329}"/>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graphicEl>
                                              <a:dgm id="{7FD6DBD7-07F9-4F9E-AAED-07F15D73A329}"/>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graphicEl>
                                              <a:dgm id="{7FD6DBD7-07F9-4F9E-AAED-07F15D73A329}"/>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graphicEl>
                                              <a:dgm id="{7FD6DBD7-07F9-4F9E-AAED-07F15D73A329}"/>
                                            </p:graphic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
                                            <p:graphicEl>
                                              <a:dgm id="{FE08D449-E801-4839-83E9-B6B2C5B4F5DC}"/>
                                            </p:graphicEl>
                                          </p:spTgt>
                                        </p:tgtEl>
                                        <p:attrNameLst>
                                          <p:attrName>style.visibility</p:attrName>
                                        </p:attrNameLst>
                                      </p:cBhvr>
                                      <p:to>
                                        <p:strVal val="visible"/>
                                      </p:to>
                                    </p:set>
                                    <p:animEffect transition="in" filter="fade">
                                      <p:cBhvr>
                                        <p:cTn id="34" dur="800" decel="100000"/>
                                        <p:tgtEl>
                                          <p:spTgt spid="4">
                                            <p:graphicEl>
                                              <a:dgm id="{FE08D449-E801-4839-83E9-B6B2C5B4F5DC}"/>
                                            </p:graphicEl>
                                          </p:spTgt>
                                        </p:tgtEl>
                                      </p:cBhvr>
                                    </p:animEffect>
                                    <p:anim calcmode="lin" valueType="num">
                                      <p:cBhvr>
                                        <p:cTn id="35" dur="800" decel="100000" fill="hold"/>
                                        <p:tgtEl>
                                          <p:spTgt spid="4">
                                            <p:graphicEl>
                                              <a:dgm id="{FE08D449-E801-4839-83E9-B6B2C5B4F5DC}"/>
                                            </p:graphicEl>
                                          </p:spTgt>
                                        </p:tgtEl>
                                        <p:attrNameLst>
                                          <p:attrName>style.rotation</p:attrName>
                                        </p:attrNameLst>
                                      </p:cBhvr>
                                      <p:tavLst>
                                        <p:tav tm="0">
                                          <p:val>
                                            <p:fltVal val="-90"/>
                                          </p:val>
                                        </p:tav>
                                        <p:tav tm="100000">
                                          <p:val>
                                            <p:fltVal val="0"/>
                                          </p:val>
                                        </p:tav>
                                      </p:tavLst>
                                    </p:anim>
                                    <p:anim calcmode="lin" valueType="num">
                                      <p:cBhvr>
                                        <p:cTn id="36" dur="800" decel="100000" fill="hold"/>
                                        <p:tgtEl>
                                          <p:spTgt spid="4">
                                            <p:graphicEl>
                                              <a:dgm id="{FE08D449-E801-4839-83E9-B6B2C5B4F5DC}"/>
                                            </p:graphic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4">
                                            <p:graphicEl>
                                              <a:dgm id="{FE08D449-E801-4839-83E9-B6B2C5B4F5DC}"/>
                                            </p:graphic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graphicEl>
                                              <a:dgm id="{FE08D449-E801-4839-83E9-B6B2C5B4F5DC}"/>
                                            </p:graphic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graphicEl>
                                              <a:dgm id="{FE08D449-E801-4839-83E9-B6B2C5B4F5DC}"/>
                                            </p:graphic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4">
                                            <p:graphicEl>
                                              <a:dgm id="{1AD77750-CA4B-4D24-AE3F-F0B379F58735}"/>
                                            </p:graphicEl>
                                          </p:spTgt>
                                        </p:tgtEl>
                                        <p:attrNameLst>
                                          <p:attrName>style.visibility</p:attrName>
                                        </p:attrNameLst>
                                      </p:cBhvr>
                                      <p:to>
                                        <p:strVal val="visible"/>
                                      </p:to>
                                    </p:set>
                                    <p:animEffect transition="in" filter="fade">
                                      <p:cBhvr>
                                        <p:cTn id="43" dur="800" decel="100000"/>
                                        <p:tgtEl>
                                          <p:spTgt spid="4">
                                            <p:graphicEl>
                                              <a:dgm id="{1AD77750-CA4B-4D24-AE3F-F0B379F58735}"/>
                                            </p:graphicEl>
                                          </p:spTgt>
                                        </p:tgtEl>
                                      </p:cBhvr>
                                    </p:animEffect>
                                    <p:anim calcmode="lin" valueType="num">
                                      <p:cBhvr>
                                        <p:cTn id="44" dur="800" decel="100000" fill="hold"/>
                                        <p:tgtEl>
                                          <p:spTgt spid="4">
                                            <p:graphicEl>
                                              <a:dgm id="{1AD77750-CA4B-4D24-AE3F-F0B379F58735}"/>
                                            </p:graphicEl>
                                          </p:spTgt>
                                        </p:tgtEl>
                                        <p:attrNameLst>
                                          <p:attrName>style.rotation</p:attrName>
                                        </p:attrNameLst>
                                      </p:cBhvr>
                                      <p:tavLst>
                                        <p:tav tm="0">
                                          <p:val>
                                            <p:fltVal val="-90"/>
                                          </p:val>
                                        </p:tav>
                                        <p:tav tm="100000">
                                          <p:val>
                                            <p:fltVal val="0"/>
                                          </p:val>
                                        </p:tav>
                                      </p:tavLst>
                                    </p:anim>
                                    <p:anim calcmode="lin" valueType="num">
                                      <p:cBhvr>
                                        <p:cTn id="45" dur="800" decel="100000" fill="hold"/>
                                        <p:tgtEl>
                                          <p:spTgt spid="4">
                                            <p:graphicEl>
                                              <a:dgm id="{1AD77750-CA4B-4D24-AE3F-F0B379F58735}"/>
                                            </p:graphic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
                                            <p:graphicEl>
                                              <a:dgm id="{1AD77750-CA4B-4D24-AE3F-F0B379F58735}"/>
                                            </p:graphic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graphicEl>
                                              <a:dgm id="{1AD77750-CA4B-4D24-AE3F-F0B379F58735}"/>
                                            </p:graphic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graphicEl>
                                              <a:dgm id="{1AD77750-CA4B-4D24-AE3F-F0B379F58735}"/>
                                            </p:graphic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4">
                                            <p:graphicEl>
                                              <a:dgm id="{194D842D-F49D-4734-9B98-A4D183DF7D21}"/>
                                            </p:graphicEl>
                                          </p:spTgt>
                                        </p:tgtEl>
                                        <p:attrNameLst>
                                          <p:attrName>style.visibility</p:attrName>
                                        </p:attrNameLst>
                                      </p:cBhvr>
                                      <p:to>
                                        <p:strVal val="visible"/>
                                      </p:to>
                                    </p:set>
                                    <p:animEffect transition="in" filter="fade">
                                      <p:cBhvr>
                                        <p:cTn id="52" dur="800" decel="100000"/>
                                        <p:tgtEl>
                                          <p:spTgt spid="4">
                                            <p:graphicEl>
                                              <a:dgm id="{194D842D-F49D-4734-9B98-A4D183DF7D21}"/>
                                            </p:graphicEl>
                                          </p:spTgt>
                                        </p:tgtEl>
                                      </p:cBhvr>
                                    </p:animEffect>
                                    <p:anim calcmode="lin" valueType="num">
                                      <p:cBhvr>
                                        <p:cTn id="53" dur="800" decel="100000" fill="hold"/>
                                        <p:tgtEl>
                                          <p:spTgt spid="4">
                                            <p:graphicEl>
                                              <a:dgm id="{194D842D-F49D-4734-9B98-A4D183DF7D21}"/>
                                            </p:graphicEl>
                                          </p:spTgt>
                                        </p:tgtEl>
                                        <p:attrNameLst>
                                          <p:attrName>style.rotation</p:attrName>
                                        </p:attrNameLst>
                                      </p:cBhvr>
                                      <p:tavLst>
                                        <p:tav tm="0">
                                          <p:val>
                                            <p:fltVal val="-90"/>
                                          </p:val>
                                        </p:tav>
                                        <p:tav tm="100000">
                                          <p:val>
                                            <p:fltVal val="0"/>
                                          </p:val>
                                        </p:tav>
                                      </p:tavLst>
                                    </p:anim>
                                    <p:anim calcmode="lin" valueType="num">
                                      <p:cBhvr>
                                        <p:cTn id="54" dur="800" decel="100000" fill="hold"/>
                                        <p:tgtEl>
                                          <p:spTgt spid="4">
                                            <p:graphicEl>
                                              <a:dgm id="{194D842D-F49D-4734-9B98-A4D183DF7D21}"/>
                                            </p:graphic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4">
                                            <p:graphicEl>
                                              <a:dgm id="{194D842D-F49D-4734-9B98-A4D183DF7D21}"/>
                                            </p:graphic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
                                            <p:graphicEl>
                                              <a:dgm id="{194D842D-F49D-4734-9B98-A4D183DF7D21}"/>
                                            </p:graphic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
                                            <p:graphicEl>
                                              <a:dgm id="{194D842D-F49D-4734-9B98-A4D183DF7D21}"/>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err="1"/>
              <a:t>شیوه‌های</a:t>
            </a:r>
            <a:r>
              <a:rPr lang="fa-IR" dirty="0"/>
              <a:t> </a:t>
            </a:r>
            <a:r>
              <a:rPr lang="fa-IR" b="1" dirty="0" err="1">
                <a:ln/>
                <a:solidFill>
                  <a:schemeClr val="accent3"/>
                </a:solidFill>
                <a:latin typeface="+mn-lt"/>
                <a:ea typeface="+mn-ea"/>
              </a:rPr>
              <a:t>قبضه‌ی</a:t>
            </a:r>
            <a:r>
              <a:rPr lang="fa-IR" b="1" dirty="0">
                <a:ln/>
                <a:solidFill>
                  <a:schemeClr val="accent3"/>
                </a:solidFill>
                <a:latin typeface="+mn-lt"/>
                <a:ea typeface="+mn-ea"/>
              </a:rPr>
              <a:t> مالکیت</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0790949"/>
              </p:ext>
            </p:extLst>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grpId="1" nodeType="afterEffect">
                                  <p:stCondLst>
                                    <p:cond delay="0"/>
                                  </p:stCondLst>
                                  <p:childTnLst>
                                    <p:set>
                                      <p:cBhvr>
                                        <p:cTn id="12" dur="1" fill="hold">
                                          <p:stCondLst>
                                            <p:cond delay="0"/>
                                          </p:stCondLst>
                                        </p:cTn>
                                        <p:tgtEl>
                                          <p:spTgt spid="4">
                                            <p:graphicEl>
                                              <a:dgm id="{B7DD23E6-56FB-4EB5-BC54-F3EBAE34B47C}"/>
                                            </p:graphicEl>
                                          </p:spTgt>
                                        </p:tgtEl>
                                        <p:attrNameLst>
                                          <p:attrName>style.visibility</p:attrName>
                                        </p:attrNameLst>
                                      </p:cBhvr>
                                      <p:to>
                                        <p:strVal val="visible"/>
                                      </p:to>
                                    </p:set>
                                    <p:anim calcmode="lin" valueType="num">
                                      <p:cBhvr>
                                        <p:cTn id="13" dur="1000" fill="hold"/>
                                        <p:tgtEl>
                                          <p:spTgt spid="4">
                                            <p:graphicEl>
                                              <a:dgm id="{B7DD23E6-56FB-4EB5-BC54-F3EBAE34B47C}"/>
                                            </p:graphicEl>
                                          </p:spTgt>
                                        </p:tgtEl>
                                        <p:attrNameLst>
                                          <p:attrName>ppt_x</p:attrName>
                                        </p:attrNameLst>
                                      </p:cBhvr>
                                      <p:tavLst>
                                        <p:tav tm="0">
                                          <p:val>
                                            <p:strVal val="#ppt_x-.2"/>
                                          </p:val>
                                        </p:tav>
                                        <p:tav tm="100000">
                                          <p:val>
                                            <p:strVal val="#ppt_x"/>
                                          </p:val>
                                        </p:tav>
                                      </p:tavLst>
                                    </p:anim>
                                    <p:anim calcmode="lin" valueType="num">
                                      <p:cBhvr>
                                        <p:cTn id="14" dur="1000" fill="hold"/>
                                        <p:tgtEl>
                                          <p:spTgt spid="4">
                                            <p:graphicEl>
                                              <a:dgm id="{B7DD23E6-56FB-4EB5-BC54-F3EBAE34B47C}"/>
                                            </p:graphic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graphicEl>
                                              <a:dgm id="{B7DD23E6-56FB-4EB5-BC54-F3EBAE34B47C}"/>
                                            </p:graphicEl>
                                          </p:spTgt>
                                        </p:tgtEl>
                                      </p:cBhvr>
                                    </p:animEffect>
                                  </p:childTnLst>
                                </p:cTn>
                              </p:par>
                            </p:childTnLst>
                          </p:cTn>
                        </p:par>
                        <p:par>
                          <p:cTn id="16" fill="hold">
                            <p:stCondLst>
                              <p:cond delay="2000"/>
                            </p:stCondLst>
                            <p:childTnLst>
                              <p:par>
                                <p:cTn id="17" presetID="29" presetClass="entr" presetSubtype="0" fill="hold" grpId="1" nodeType="afterEffect">
                                  <p:stCondLst>
                                    <p:cond delay="0"/>
                                  </p:stCondLst>
                                  <p:childTnLst>
                                    <p:set>
                                      <p:cBhvr>
                                        <p:cTn id="18" dur="1" fill="hold">
                                          <p:stCondLst>
                                            <p:cond delay="0"/>
                                          </p:stCondLst>
                                        </p:cTn>
                                        <p:tgtEl>
                                          <p:spTgt spid="4">
                                            <p:graphicEl>
                                              <a:dgm id="{F22B8DB2-CA96-426D-857E-9F0F65DB4EB2}"/>
                                            </p:graphicEl>
                                          </p:spTgt>
                                        </p:tgtEl>
                                        <p:attrNameLst>
                                          <p:attrName>style.visibility</p:attrName>
                                        </p:attrNameLst>
                                      </p:cBhvr>
                                      <p:to>
                                        <p:strVal val="visible"/>
                                      </p:to>
                                    </p:set>
                                    <p:anim calcmode="lin" valueType="num">
                                      <p:cBhvr>
                                        <p:cTn id="19" dur="1000" fill="hold"/>
                                        <p:tgtEl>
                                          <p:spTgt spid="4">
                                            <p:graphicEl>
                                              <a:dgm id="{F22B8DB2-CA96-426D-857E-9F0F65DB4EB2}"/>
                                            </p:graphicEl>
                                          </p:spTgt>
                                        </p:tgtEl>
                                        <p:attrNameLst>
                                          <p:attrName>ppt_x</p:attrName>
                                        </p:attrNameLst>
                                      </p:cBhvr>
                                      <p:tavLst>
                                        <p:tav tm="0">
                                          <p:val>
                                            <p:strVal val="#ppt_x-.2"/>
                                          </p:val>
                                        </p:tav>
                                        <p:tav tm="100000">
                                          <p:val>
                                            <p:strVal val="#ppt_x"/>
                                          </p:val>
                                        </p:tav>
                                      </p:tavLst>
                                    </p:anim>
                                    <p:anim calcmode="lin" valueType="num">
                                      <p:cBhvr>
                                        <p:cTn id="20" dur="1000" fill="hold"/>
                                        <p:tgtEl>
                                          <p:spTgt spid="4">
                                            <p:graphicEl>
                                              <a:dgm id="{F22B8DB2-CA96-426D-857E-9F0F65DB4EB2}"/>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graphicEl>
                                              <a:dgm id="{F22B8DB2-CA96-426D-857E-9F0F65DB4EB2}"/>
                                            </p:graphicEl>
                                          </p:spTgt>
                                        </p:tgtEl>
                                      </p:cBhvr>
                                    </p:animEffect>
                                  </p:childTnLst>
                                </p:cTn>
                              </p:par>
                              <p:par>
                                <p:cTn id="22" presetID="29" presetClass="entr" presetSubtype="0" fill="hold" grpId="1" nodeType="withEffect">
                                  <p:stCondLst>
                                    <p:cond delay="0"/>
                                  </p:stCondLst>
                                  <p:childTnLst>
                                    <p:set>
                                      <p:cBhvr>
                                        <p:cTn id="23" dur="1" fill="hold">
                                          <p:stCondLst>
                                            <p:cond delay="0"/>
                                          </p:stCondLst>
                                        </p:cTn>
                                        <p:tgtEl>
                                          <p:spTgt spid="4">
                                            <p:graphicEl>
                                              <a:dgm id="{099AB380-32AE-4E3C-95F3-DE45CD0DBA80}"/>
                                            </p:graphicEl>
                                          </p:spTgt>
                                        </p:tgtEl>
                                        <p:attrNameLst>
                                          <p:attrName>style.visibility</p:attrName>
                                        </p:attrNameLst>
                                      </p:cBhvr>
                                      <p:to>
                                        <p:strVal val="visible"/>
                                      </p:to>
                                    </p:set>
                                    <p:anim calcmode="lin" valueType="num">
                                      <p:cBhvr>
                                        <p:cTn id="24" dur="1000" fill="hold"/>
                                        <p:tgtEl>
                                          <p:spTgt spid="4">
                                            <p:graphicEl>
                                              <a:dgm id="{099AB380-32AE-4E3C-95F3-DE45CD0DBA80}"/>
                                            </p:graphicEl>
                                          </p:spTgt>
                                        </p:tgtEl>
                                        <p:attrNameLst>
                                          <p:attrName>ppt_x</p:attrName>
                                        </p:attrNameLst>
                                      </p:cBhvr>
                                      <p:tavLst>
                                        <p:tav tm="0">
                                          <p:val>
                                            <p:strVal val="#ppt_x-.2"/>
                                          </p:val>
                                        </p:tav>
                                        <p:tav tm="100000">
                                          <p:val>
                                            <p:strVal val="#ppt_x"/>
                                          </p:val>
                                        </p:tav>
                                      </p:tavLst>
                                    </p:anim>
                                    <p:anim calcmode="lin" valueType="num">
                                      <p:cBhvr>
                                        <p:cTn id="25" dur="1000" fill="hold"/>
                                        <p:tgtEl>
                                          <p:spTgt spid="4">
                                            <p:graphicEl>
                                              <a:dgm id="{099AB380-32AE-4E3C-95F3-DE45CD0DBA80}"/>
                                            </p:graphic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graphicEl>
                                              <a:dgm id="{099AB380-32AE-4E3C-95F3-DE45CD0DBA80}"/>
                                            </p:graphicEl>
                                          </p:spTgt>
                                        </p:tgtEl>
                                      </p:cBhvr>
                                    </p:animEffect>
                                  </p:childTnLst>
                                </p:cTn>
                              </p:par>
                            </p:childTnLst>
                          </p:cTn>
                        </p:par>
                        <p:par>
                          <p:cTn id="27" fill="hold">
                            <p:stCondLst>
                              <p:cond delay="3000"/>
                            </p:stCondLst>
                            <p:childTnLst>
                              <p:par>
                                <p:cTn id="28" presetID="29" presetClass="entr" presetSubtype="0" fill="hold" grpId="1" nodeType="afterEffect">
                                  <p:stCondLst>
                                    <p:cond delay="0"/>
                                  </p:stCondLst>
                                  <p:childTnLst>
                                    <p:set>
                                      <p:cBhvr>
                                        <p:cTn id="29" dur="1" fill="hold">
                                          <p:stCondLst>
                                            <p:cond delay="0"/>
                                          </p:stCondLst>
                                        </p:cTn>
                                        <p:tgtEl>
                                          <p:spTgt spid="4">
                                            <p:graphicEl>
                                              <a:dgm id="{4771407B-3B7F-46EA-83F8-6FF079E13A79}"/>
                                            </p:graphicEl>
                                          </p:spTgt>
                                        </p:tgtEl>
                                        <p:attrNameLst>
                                          <p:attrName>style.visibility</p:attrName>
                                        </p:attrNameLst>
                                      </p:cBhvr>
                                      <p:to>
                                        <p:strVal val="visible"/>
                                      </p:to>
                                    </p:set>
                                    <p:anim calcmode="lin" valueType="num">
                                      <p:cBhvr>
                                        <p:cTn id="30" dur="1000" fill="hold"/>
                                        <p:tgtEl>
                                          <p:spTgt spid="4">
                                            <p:graphicEl>
                                              <a:dgm id="{4771407B-3B7F-46EA-83F8-6FF079E13A79}"/>
                                            </p:graphicEl>
                                          </p:spTgt>
                                        </p:tgtEl>
                                        <p:attrNameLst>
                                          <p:attrName>ppt_x</p:attrName>
                                        </p:attrNameLst>
                                      </p:cBhvr>
                                      <p:tavLst>
                                        <p:tav tm="0">
                                          <p:val>
                                            <p:strVal val="#ppt_x-.2"/>
                                          </p:val>
                                        </p:tav>
                                        <p:tav tm="100000">
                                          <p:val>
                                            <p:strVal val="#ppt_x"/>
                                          </p:val>
                                        </p:tav>
                                      </p:tavLst>
                                    </p:anim>
                                    <p:anim calcmode="lin" valueType="num">
                                      <p:cBhvr>
                                        <p:cTn id="31" dur="1000" fill="hold"/>
                                        <p:tgtEl>
                                          <p:spTgt spid="4">
                                            <p:graphicEl>
                                              <a:dgm id="{4771407B-3B7F-46EA-83F8-6FF079E13A79}"/>
                                            </p:graphic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graphicEl>
                                              <a:dgm id="{4771407B-3B7F-46EA-83F8-6FF079E13A79}"/>
                                            </p:graphicEl>
                                          </p:spTgt>
                                        </p:tgtEl>
                                      </p:cBhvr>
                                    </p:animEffect>
                                  </p:childTnLst>
                                </p:cTn>
                              </p:par>
                              <p:par>
                                <p:cTn id="33" presetID="29" presetClass="entr" presetSubtype="0" fill="hold" grpId="1" nodeType="withEffect">
                                  <p:stCondLst>
                                    <p:cond delay="0"/>
                                  </p:stCondLst>
                                  <p:childTnLst>
                                    <p:set>
                                      <p:cBhvr>
                                        <p:cTn id="34" dur="1" fill="hold">
                                          <p:stCondLst>
                                            <p:cond delay="0"/>
                                          </p:stCondLst>
                                        </p:cTn>
                                        <p:tgtEl>
                                          <p:spTgt spid="4">
                                            <p:graphicEl>
                                              <a:dgm id="{C5403A95-DBFD-4256-B4DC-D47CA9C8D0C5}"/>
                                            </p:graphicEl>
                                          </p:spTgt>
                                        </p:tgtEl>
                                        <p:attrNameLst>
                                          <p:attrName>style.visibility</p:attrName>
                                        </p:attrNameLst>
                                      </p:cBhvr>
                                      <p:to>
                                        <p:strVal val="visible"/>
                                      </p:to>
                                    </p:set>
                                    <p:anim calcmode="lin" valueType="num">
                                      <p:cBhvr>
                                        <p:cTn id="35" dur="1000" fill="hold"/>
                                        <p:tgtEl>
                                          <p:spTgt spid="4">
                                            <p:graphicEl>
                                              <a:dgm id="{C5403A95-DBFD-4256-B4DC-D47CA9C8D0C5}"/>
                                            </p:graphicEl>
                                          </p:spTgt>
                                        </p:tgtEl>
                                        <p:attrNameLst>
                                          <p:attrName>ppt_x</p:attrName>
                                        </p:attrNameLst>
                                      </p:cBhvr>
                                      <p:tavLst>
                                        <p:tav tm="0">
                                          <p:val>
                                            <p:strVal val="#ppt_x-.2"/>
                                          </p:val>
                                        </p:tav>
                                        <p:tav tm="100000">
                                          <p:val>
                                            <p:strVal val="#ppt_x"/>
                                          </p:val>
                                        </p:tav>
                                      </p:tavLst>
                                    </p:anim>
                                    <p:anim calcmode="lin" valueType="num">
                                      <p:cBhvr>
                                        <p:cTn id="36" dur="1000" fill="hold"/>
                                        <p:tgtEl>
                                          <p:spTgt spid="4">
                                            <p:graphicEl>
                                              <a:dgm id="{C5403A95-DBFD-4256-B4DC-D47CA9C8D0C5}"/>
                                            </p:graphic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
                                            <p:graphicEl>
                                              <a:dgm id="{C5403A95-DBFD-4256-B4DC-D47CA9C8D0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1"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dirty="0" err="1">
                <a:ln/>
                <a:solidFill>
                  <a:schemeClr val="accent3"/>
                </a:solidFill>
                <a:latin typeface="+mn-lt"/>
                <a:ea typeface="+mn-ea"/>
              </a:rPr>
              <a:t>قبضه‌ی</a:t>
            </a:r>
            <a:r>
              <a:rPr lang="fa-IR" b="1" dirty="0">
                <a:ln/>
                <a:solidFill>
                  <a:schemeClr val="accent3"/>
                </a:solidFill>
                <a:latin typeface="+mn-lt"/>
                <a:ea typeface="+mn-ea"/>
              </a:rPr>
              <a:t> مالکیت توسط </a:t>
            </a:r>
            <a:r>
              <a:rPr lang="fa-IR" dirty="0"/>
              <a:t>خودی‌ها</a:t>
            </a:r>
            <a:endParaRPr lang="en-US" b="1" dirty="0">
              <a:ln/>
              <a:solidFill>
                <a:schemeClr val="accent3"/>
              </a:solidFill>
              <a:latin typeface="+mn-lt"/>
              <a:ea typeface="+mn-ea"/>
            </a:endParaRPr>
          </a:p>
        </p:txBody>
      </p:sp>
      <p:graphicFrame>
        <p:nvGraphicFramePr>
          <p:cNvPr id="4" name="Content Placeholder 3"/>
          <p:cNvGraphicFramePr>
            <a:graphicFrameLocks noGrp="1"/>
          </p:cNvGraphicFramePr>
          <p:nvPr>
            <p:ph idx="1"/>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2362200" y="5791200"/>
            <a:ext cx="5029200" cy="457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خرید غالباً با اهرم صورت می‌گیرد.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a:t>
            </a: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LBO</a:t>
            </a: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endParaRPr>
          </a:p>
          <a:p>
            <a:pPr marL="0" marR="0" indent="0" algn="ctr" defTabSz="914400" eaLnBrk="1" fontAlgn="base" latinLnBrk="0" hangingPunct="1">
              <a:lnSpc>
                <a:spcPct val="100000"/>
              </a:lnSpc>
              <a:spcBef>
                <a:spcPct val="0"/>
              </a:spcBef>
              <a:spcAft>
                <a:spcPct val="0"/>
              </a:spcAft>
              <a:buClrTx/>
              <a:buSzTx/>
              <a:buFontTx/>
              <a:buNone/>
              <a:tabLst/>
            </a:pP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5" presetClass="entr" presetSubtype="0" fill="hold" grpId="0" nodeType="afterEffect">
                                  <p:stCondLst>
                                    <p:cond delay="0"/>
                                  </p:stCondLst>
                                  <p:childTnLst>
                                    <p:set>
                                      <p:cBhvr>
                                        <p:cTn id="23" dur="1" fill="hold">
                                          <p:stCondLst>
                                            <p:cond delay="0"/>
                                          </p:stCondLst>
                                        </p:cTn>
                                        <p:tgtEl>
                                          <p:spTgt spid="4">
                                            <p:graphicEl>
                                              <a:dgm id="{E5938F90-1B07-4D40-9524-AE6189A97C51}"/>
                                            </p:graphicEl>
                                          </p:spTgt>
                                        </p:tgtEl>
                                        <p:attrNameLst>
                                          <p:attrName>style.visibility</p:attrName>
                                        </p:attrNameLst>
                                      </p:cBhvr>
                                      <p:to>
                                        <p:strVal val="visible"/>
                                      </p:to>
                                    </p:set>
                                    <p:anim calcmode="lin" valueType="num">
                                      <p:cBhvr>
                                        <p:cTn id="24" dur="500" decel="50000" fill="hold">
                                          <p:stCondLst>
                                            <p:cond delay="0"/>
                                          </p:stCondLst>
                                        </p:cTn>
                                        <p:tgtEl>
                                          <p:spTgt spid="4">
                                            <p:graphicEl>
                                              <a:dgm id="{E5938F90-1B07-4D40-9524-AE6189A97C51}"/>
                                            </p:graphic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graphicEl>
                                              <a:dgm id="{E5938F90-1B07-4D40-9524-AE6189A97C51}"/>
                                            </p:graphic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graphicEl>
                                              <a:dgm id="{E5938F90-1B07-4D40-9524-AE6189A97C51}"/>
                                            </p:graphicEl>
                                          </p:spTgt>
                                        </p:tgtEl>
                                        <p:attrNameLst>
                                          <p:attrName>ppt_w</p:attrName>
                                        </p:attrNameLst>
                                      </p:cBhvr>
                                      <p:tavLst>
                                        <p:tav tm="0">
                                          <p:val>
                                            <p:strVal val="#ppt_w*.05"/>
                                          </p:val>
                                        </p:tav>
                                        <p:tav tm="100000">
                                          <p:val>
                                            <p:strVal val="#ppt_w"/>
                                          </p:val>
                                        </p:tav>
                                      </p:tavLst>
                                    </p:anim>
                                    <p:anim calcmode="lin" valueType="num">
                                      <p:cBhvr>
                                        <p:cTn id="27" dur="1000" fill="hold"/>
                                        <p:tgtEl>
                                          <p:spTgt spid="4">
                                            <p:graphicEl>
                                              <a:dgm id="{E5938F90-1B07-4D40-9524-AE6189A97C51}"/>
                                            </p:graphic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graphicEl>
                                              <a:dgm id="{E5938F90-1B07-4D40-9524-AE6189A97C51}"/>
                                            </p:graphic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graphicEl>
                                              <a:dgm id="{E5938F90-1B07-4D40-9524-AE6189A97C51}"/>
                                            </p:graphic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graphicEl>
                                              <a:dgm id="{E5938F90-1B07-4D40-9524-AE6189A97C51}"/>
                                            </p:graphic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graphicEl>
                                              <a:dgm id="{E5938F90-1B07-4D40-9524-AE6189A97C51}"/>
                                            </p:graphicEl>
                                          </p:spTgt>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4">
                                            <p:graphicEl>
                                              <a:dgm id="{DBAC7393-1B18-4AB9-B7EC-E3BEB8769E9F}"/>
                                            </p:graphicEl>
                                          </p:spTgt>
                                        </p:tgtEl>
                                        <p:attrNameLst>
                                          <p:attrName>style.visibility</p:attrName>
                                        </p:attrNameLst>
                                      </p:cBhvr>
                                      <p:to>
                                        <p:strVal val="visible"/>
                                      </p:to>
                                    </p:set>
                                    <p:anim calcmode="lin" valueType="num">
                                      <p:cBhvr>
                                        <p:cTn id="35" dur="500" decel="50000" fill="hold">
                                          <p:stCondLst>
                                            <p:cond delay="0"/>
                                          </p:stCondLst>
                                        </p:cTn>
                                        <p:tgtEl>
                                          <p:spTgt spid="4">
                                            <p:graphicEl>
                                              <a:dgm id="{DBAC7393-1B18-4AB9-B7EC-E3BEB8769E9F}"/>
                                            </p:graphic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
                                            <p:graphicEl>
                                              <a:dgm id="{DBAC7393-1B18-4AB9-B7EC-E3BEB8769E9F}"/>
                                            </p:graphic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
                                            <p:graphicEl>
                                              <a:dgm id="{DBAC7393-1B18-4AB9-B7EC-E3BEB8769E9F}"/>
                                            </p:graphicEl>
                                          </p:spTgt>
                                        </p:tgtEl>
                                        <p:attrNameLst>
                                          <p:attrName>ppt_w</p:attrName>
                                        </p:attrNameLst>
                                      </p:cBhvr>
                                      <p:tavLst>
                                        <p:tav tm="0">
                                          <p:val>
                                            <p:strVal val="#ppt_w*.05"/>
                                          </p:val>
                                        </p:tav>
                                        <p:tav tm="100000">
                                          <p:val>
                                            <p:strVal val="#ppt_w"/>
                                          </p:val>
                                        </p:tav>
                                      </p:tavLst>
                                    </p:anim>
                                    <p:anim calcmode="lin" valueType="num">
                                      <p:cBhvr>
                                        <p:cTn id="38" dur="1000" fill="hold"/>
                                        <p:tgtEl>
                                          <p:spTgt spid="4">
                                            <p:graphicEl>
                                              <a:dgm id="{DBAC7393-1B18-4AB9-B7EC-E3BEB8769E9F}"/>
                                            </p:graphic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
                                            <p:graphicEl>
                                              <a:dgm id="{DBAC7393-1B18-4AB9-B7EC-E3BEB8769E9F}"/>
                                            </p:graphic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
                                            <p:graphicEl>
                                              <a:dgm id="{DBAC7393-1B18-4AB9-B7EC-E3BEB8769E9F}"/>
                                            </p:graphic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
                                            <p:graphicEl>
                                              <a:dgm id="{DBAC7393-1B18-4AB9-B7EC-E3BEB8769E9F}"/>
                                            </p:graphic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
                                            <p:graphicEl>
                                              <a:dgm id="{DBAC7393-1B18-4AB9-B7EC-E3BEB8769E9F}"/>
                                            </p:graphicEl>
                                          </p:spTgt>
                                        </p:tgtEl>
                                      </p:cBhvr>
                                    </p:animEffect>
                                  </p:childTnLst>
                                </p:cTn>
                              </p:par>
                            </p:childTnLst>
                          </p:cTn>
                        </p:par>
                        <p:par>
                          <p:cTn id="43" fill="hold">
                            <p:stCondLst>
                              <p:cond delay="4000"/>
                            </p:stCondLst>
                            <p:childTnLst>
                              <p:par>
                                <p:cTn id="44" presetID="25" presetClass="entr" presetSubtype="0" fill="hold" grpId="0" nodeType="afterEffect">
                                  <p:stCondLst>
                                    <p:cond delay="0"/>
                                  </p:stCondLst>
                                  <p:childTnLst>
                                    <p:set>
                                      <p:cBhvr>
                                        <p:cTn id="45" dur="1" fill="hold">
                                          <p:stCondLst>
                                            <p:cond delay="0"/>
                                          </p:stCondLst>
                                        </p:cTn>
                                        <p:tgtEl>
                                          <p:spTgt spid="4">
                                            <p:graphicEl>
                                              <a:dgm id="{03EA1474-9B2D-419A-8F44-8051620BE757}"/>
                                            </p:graphicEl>
                                          </p:spTgt>
                                        </p:tgtEl>
                                        <p:attrNameLst>
                                          <p:attrName>style.visibility</p:attrName>
                                        </p:attrNameLst>
                                      </p:cBhvr>
                                      <p:to>
                                        <p:strVal val="visible"/>
                                      </p:to>
                                    </p:set>
                                    <p:anim calcmode="lin" valueType="num">
                                      <p:cBhvr>
                                        <p:cTn id="46" dur="500" decel="50000" fill="hold">
                                          <p:stCondLst>
                                            <p:cond delay="0"/>
                                          </p:stCondLst>
                                        </p:cTn>
                                        <p:tgtEl>
                                          <p:spTgt spid="4">
                                            <p:graphicEl>
                                              <a:dgm id="{03EA1474-9B2D-419A-8F44-8051620BE757}"/>
                                            </p:graphic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4">
                                            <p:graphicEl>
                                              <a:dgm id="{03EA1474-9B2D-419A-8F44-8051620BE757}"/>
                                            </p:graphic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4">
                                            <p:graphicEl>
                                              <a:dgm id="{03EA1474-9B2D-419A-8F44-8051620BE757}"/>
                                            </p:graphicEl>
                                          </p:spTgt>
                                        </p:tgtEl>
                                        <p:attrNameLst>
                                          <p:attrName>ppt_w</p:attrName>
                                        </p:attrNameLst>
                                      </p:cBhvr>
                                      <p:tavLst>
                                        <p:tav tm="0">
                                          <p:val>
                                            <p:strVal val="#ppt_w*.05"/>
                                          </p:val>
                                        </p:tav>
                                        <p:tav tm="100000">
                                          <p:val>
                                            <p:strVal val="#ppt_w"/>
                                          </p:val>
                                        </p:tav>
                                      </p:tavLst>
                                    </p:anim>
                                    <p:anim calcmode="lin" valueType="num">
                                      <p:cBhvr>
                                        <p:cTn id="49" dur="1000" fill="hold"/>
                                        <p:tgtEl>
                                          <p:spTgt spid="4">
                                            <p:graphicEl>
                                              <a:dgm id="{03EA1474-9B2D-419A-8F44-8051620BE757}"/>
                                            </p:graphic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4">
                                            <p:graphicEl>
                                              <a:dgm id="{03EA1474-9B2D-419A-8F44-8051620BE757}"/>
                                            </p:graphic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4">
                                            <p:graphicEl>
                                              <a:dgm id="{03EA1474-9B2D-419A-8F44-8051620BE757}"/>
                                            </p:graphic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4">
                                            <p:graphicEl>
                                              <a:dgm id="{03EA1474-9B2D-419A-8F44-8051620BE757}"/>
                                            </p:graphic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4">
                                            <p:graphicEl>
                                              <a:dgm id="{03EA1474-9B2D-419A-8F44-8051620BE757}"/>
                                            </p:graphicEl>
                                          </p:spTgt>
                                        </p:tgtEl>
                                      </p:cBhvr>
                                    </p:animEffect>
                                  </p:childTnLst>
                                </p:cTn>
                              </p:par>
                            </p:childTnLst>
                          </p:cTn>
                        </p:par>
                        <p:par>
                          <p:cTn id="54" fill="hold">
                            <p:stCondLst>
                              <p:cond delay="5000"/>
                            </p:stCondLst>
                            <p:childTnLst>
                              <p:par>
                                <p:cTn id="55" presetID="25" presetClass="entr" presetSubtype="0" fill="hold" grpId="0" nodeType="afterEffect">
                                  <p:stCondLst>
                                    <p:cond delay="0"/>
                                  </p:stCondLst>
                                  <p:childTnLst>
                                    <p:set>
                                      <p:cBhvr>
                                        <p:cTn id="56" dur="1" fill="hold">
                                          <p:stCondLst>
                                            <p:cond delay="0"/>
                                          </p:stCondLst>
                                        </p:cTn>
                                        <p:tgtEl>
                                          <p:spTgt spid="4">
                                            <p:graphicEl>
                                              <a:dgm id="{612CE5E5-E54E-43DC-A0EA-FB26D34A2EA1}"/>
                                            </p:graphicEl>
                                          </p:spTgt>
                                        </p:tgtEl>
                                        <p:attrNameLst>
                                          <p:attrName>style.visibility</p:attrName>
                                        </p:attrNameLst>
                                      </p:cBhvr>
                                      <p:to>
                                        <p:strVal val="visible"/>
                                      </p:to>
                                    </p:set>
                                    <p:anim calcmode="lin" valueType="num">
                                      <p:cBhvr>
                                        <p:cTn id="57" dur="500" decel="50000" fill="hold">
                                          <p:stCondLst>
                                            <p:cond delay="0"/>
                                          </p:stCondLst>
                                        </p:cTn>
                                        <p:tgtEl>
                                          <p:spTgt spid="4">
                                            <p:graphicEl>
                                              <a:dgm id="{612CE5E5-E54E-43DC-A0EA-FB26D34A2EA1}"/>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
                                            <p:graphicEl>
                                              <a:dgm id="{612CE5E5-E54E-43DC-A0EA-FB26D34A2EA1}"/>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
                                            <p:graphicEl>
                                              <a:dgm id="{612CE5E5-E54E-43DC-A0EA-FB26D34A2EA1}"/>
                                            </p:graphicEl>
                                          </p:spTgt>
                                        </p:tgtEl>
                                        <p:attrNameLst>
                                          <p:attrName>ppt_w</p:attrName>
                                        </p:attrNameLst>
                                      </p:cBhvr>
                                      <p:tavLst>
                                        <p:tav tm="0">
                                          <p:val>
                                            <p:strVal val="#ppt_w*.05"/>
                                          </p:val>
                                        </p:tav>
                                        <p:tav tm="100000">
                                          <p:val>
                                            <p:strVal val="#ppt_w"/>
                                          </p:val>
                                        </p:tav>
                                      </p:tavLst>
                                    </p:anim>
                                    <p:anim calcmode="lin" valueType="num">
                                      <p:cBhvr>
                                        <p:cTn id="60" dur="1000" fill="hold"/>
                                        <p:tgtEl>
                                          <p:spTgt spid="4">
                                            <p:graphicEl>
                                              <a:dgm id="{612CE5E5-E54E-43DC-A0EA-FB26D34A2EA1}"/>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
                                            <p:graphicEl>
                                              <a:dgm id="{612CE5E5-E54E-43DC-A0EA-FB26D34A2EA1}"/>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
                                            <p:graphicEl>
                                              <a:dgm id="{612CE5E5-E54E-43DC-A0EA-FB26D34A2EA1}"/>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
                                            <p:graphicEl>
                                              <a:dgm id="{612CE5E5-E54E-43DC-A0EA-FB26D34A2EA1}"/>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
                                            <p:graphicEl>
                                              <a:dgm id="{612CE5E5-E54E-43DC-A0EA-FB26D34A2EA1}"/>
                                            </p:graphicEl>
                                          </p:spTgt>
                                        </p:tgtEl>
                                      </p:cBhvr>
                                    </p:animEffect>
                                  </p:childTnLst>
                                </p:cTn>
                              </p:par>
                            </p:childTnLst>
                          </p:cTn>
                        </p:par>
                        <p:par>
                          <p:cTn id="65" fill="hold">
                            <p:stCondLst>
                              <p:cond delay="6000"/>
                            </p:stCondLst>
                            <p:childTnLst>
                              <p:par>
                                <p:cTn id="66" presetID="25" presetClass="entr" presetSubtype="0" fill="hold" grpId="0" nodeType="afterEffect">
                                  <p:stCondLst>
                                    <p:cond delay="0"/>
                                  </p:stCondLst>
                                  <p:childTnLst>
                                    <p:set>
                                      <p:cBhvr>
                                        <p:cTn id="67" dur="1" fill="hold">
                                          <p:stCondLst>
                                            <p:cond delay="0"/>
                                          </p:stCondLst>
                                        </p:cTn>
                                        <p:tgtEl>
                                          <p:spTgt spid="4">
                                            <p:graphicEl>
                                              <a:dgm id="{033229AF-6B05-4082-B27D-BD1E5AFAD59F}"/>
                                            </p:graphicEl>
                                          </p:spTgt>
                                        </p:tgtEl>
                                        <p:attrNameLst>
                                          <p:attrName>style.visibility</p:attrName>
                                        </p:attrNameLst>
                                      </p:cBhvr>
                                      <p:to>
                                        <p:strVal val="visible"/>
                                      </p:to>
                                    </p:set>
                                    <p:anim calcmode="lin" valueType="num">
                                      <p:cBhvr>
                                        <p:cTn id="68" dur="500" decel="50000" fill="hold">
                                          <p:stCondLst>
                                            <p:cond delay="0"/>
                                          </p:stCondLst>
                                        </p:cTn>
                                        <p:tgtEl>
                                          <p:spTgt spid="4">
                                            <p:graphicEl>
                                              <a:dgm id="{033229AF-6B05-4082-B27D-BD1E5AFAD59F}"/>
                                            </p:graphic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4">
                                            <p:graphicEl>
                                              <a:dgm id="{033229AF-6B05-4082-B27D-BD1E5AFAD59F}"/>
                                            </p:graphic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4">
                                            <p:graphicEl>
                                              <a:dgm id="{033229AF-6B05-4082-B27D-BD1E5AFAD59F}"/>
                                            </p:graphicEl>
                                          </p:spTgt>
                                        </p:tgtEl>
                                        <p:attrNameLst>
                                          <p:attrName>ppt_w</p:attrName>
                                        </p:attrNameLst>
                                      </p:cBhvr>
                                      <p:tavLst>
                                        <p:tav tm="0">
                                          <p:val>
                                            <p:strVal val="#ppt_w*.05"/>
                                          </p:val>
                                        </p:tav>
                                        <p:tav tm="100000">
                                          <p:val>
                                            <p:strVal val="#ppt_w"/>
                                          </p:val>
                                        </p:tav>
                                      </p:tavLst>
                                    </p:anim>
                                    <p:anim calcmode="lin" valueType="num">
                                      <p:cBhvr>
                                        <p:cTn id="71" dur="1000" fill="hold"/>
                                        <p:tgtEl>
                                          <p:spTgt spid="4">
                                            <p:graphicEl>
                                              <a:dgm id="{033229AF-6B05-4082-B27D-BD1E5AFAD59F}"/>
                                            </p:graphic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4">
                                            <p:graphicEl>
                                              <a:dgm id="{033229AF-6B05-4082-B27D-BD1E5AFAD59F}"/>
                                            </p:graphic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4">
                                            <p:graphicEl>
                                              <a:dgm id="{033229AF-6B05-4082-B27D-BD1E5AFAD59F}"/>
                                            </p:graphic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4">
                                            <p:graphicEl>
                                              <a:dgm id="{033229AF-6B05-4082-B27D-BD1E5AFAD59F}"/>
                                            </p:graphic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4">
                                            <p:graphicEl>
                                              <a:dgm id="{033229AF-6B05-4082-B27D-BD1E5AFAD59F}"/>
                                            </p:graphicEl>
                                          </p:spTgt>
                                        </p:tgtEl>
                                      </p:cBhvr>
                                    </p:animEffect>
                                  </p:childTnLst>
                                </p:cTn>
                              </p:par>
                            </p:childTnLst>
                          </p:cTn>
                        </p:par>
                        <p:par>
                          <p:cTn id="76" fill="hold">
                            <p:stCondLst>
                              <p:cond delay="7000"/>
                            </p:stCondLst>
                            <p:childTnLst>
                              <p:par>
                                <p:cTn id="77" presetID="25" presetClass="entr" presetSubtype="0" fill="hold" grpId="0" nodeType="afterEffect">
                                  <p:stCondLst>
                                    <p:cond delay="0"/>
                                  </p:stCondLst>
                                  <p:childTnLst>
                                    <p:set>
                                      <p:cBhvr>
                                        <p:cTn id="78" dur="1" fill="hold">
                                          <p:stCondLst>
                                            <p:cond delay="0"/>
                                          </p:stCondLst>
                                        </p:cTn>
                                        <p:tgtEl>
                                          <p:spTgt spid="4">
                                            <p:graphicEl>
                                              <a:dgm id="{BFC4C3CA-0B41-4DC3-8B78-5C8E87492D63}"/>
                                            </p:graphicEl>
                                          </p:spTgt>
                                        </p:tgtEl>
                                        <p:attrNameLst>
                                          <p:attrName>style.visibility</p:attrName>
                                        </p:attrNameLst>
                                      </p:cBhvr>
                                      <p:to>
                                        <p:strVal val="visible"/>
                                      </p:to>
                                    </p:set>
                                    <p:anim calcmode="lin" valueType="num">
                                      <p:cBhvr>
                                        <p:cTn id="79" dur="500" decel="50000" fill="hold">
                                          <p:stCondLst>
                                            <p:cond delay="0"/>
                                          </p:stCondLst>
                                        </p:cTn>
                                        <p:tgtEl>
                                          <p:spTgt spid="4">
                                            <p:graphicEl>
                                              <a:dgm id="{BFC4C3CA-0B41-4DC3-8B78-5C8E87492D63}"/>
                                            </p:graphic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4">
                                            <p:graphicEl>
                                              <a:dgm id="{BFC4C3CA-0B41-4DC3-8B78-5C8E87492D63}"/>
                                            </p:graphic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4">
                                            <p:graphicEl>
                                              <a:dgm id="{BFC4C3CA-0B41-4DC3-8B78-5C8E87492D63}"/>
                                            </p:graphicEl>
                                          </p:spTgt>
                                        </p:tgtEl>
                                        <p:attrNameLst>
                                          <p:attrName>ppt_w</p:attrName>
                                        </p:attrNameLst>
                                      </p:cBhvr>
                                      <p:tavLst>
                                        <p:tav tm="0">
                                          <p:val>
                                            <p:strVal val="#ppt_w*.05"/>
                                          </p:val>
                                        </p:tav>
                                        <p:tav tm="100000">
                                          <p:val>
                                            <p:strVal val="#ppt_w"/>
                                          </p:val>
                                        </p:tav>
                                      </p:tavLst>
                                    </p:anim>
                                    <p:anim calcmode="lin" valueType="num">
                                      <p:cBhvr>
                                        <p:cTn id="82" dur="1000" fill="hold"/>
                                        <p:tgtEl>
                                          <p:spTgt spid="4">
                                            <p:graphicEl>
                                              <a:dgm id="{BFC4C3CA-0B41-4DC3-8B78-5C8E87492D63}"/>
                                            </p:graphic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4">
                                            <p:graphicEl>
                                              <a:dgm id="{BFC4C3CA-0B41-4DC3-8B78-5C8E87492D63}"/>
                                            </p:graphic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4">
                                            <p:graphicEl>
                                              <a:dgm id="{BFC4C3CA-0B41-4DC3-8B78-5C8E87492D63}"/>
                                            </p:graphic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4">
                                            <p:graphicEl>
                                              <a:dgm id="{BFC4C3CA-0B41-4DC3-8B78-5C8E87492D63}"/>
                                            </p:graphic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4">
                                            <p:graphicEl>
                                              <a:dgm id="{BFC4C3CA-0B41-4DC3-8B78-5C8E87492D63}"/>
                                            </p:graphicEl>
                                          </p:spTgt>
                                        </p:tgtEl>
                                      </p:cBhvr>
                                    </p:animEffect>
                                  </p:childTnLst>
                                </p:cTn>
                              </p:par>
                            </p:childTnLst>
                          </p:cTn>
                        </p:par>
                        <p:par>
                          <p:cTn id="87" fill="hold">
                            <p:stCondLst>
                              <p:cond delay="8000"/>
                            </p:stCondLst>
                            <p:childTnLst>
                              <p:par>
                                <p:cTn id="88" presetID="29" presetClass="entr" presetSubtype="0" fill="hold" grpId="0"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ppt_x</p:attrName>
                                        </p:attrNameLst>
                                      </p:cBhvr>
                                      <p:tavLst>
                                        <p:tav tm="0">
                                          <p:val>
                                            <p:strVal val="#ppt_x-.2"/>
                                          </p:val>
                                        </p:tav>
                                        <p:tav tm="100000">
                                          <p:val>
                                            <p:strVal val="#ppt_x"/>
                                          </p:val>
                                        </p:tav>
                                      </p:tavLst>
                                    </p:anim>
                                    <p:anim calcmode="lin" valueType="num">
                                      <p:cBhvr>
                                        <p:cTn id="9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uiExpand="1">
        <p:bldSub>
          <a:bldDgm bld="lvlOne"/>
        </p:bldSub>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dirty="0"/>
              <a:t>مهم‌ترین دلیل بنگاه برای ادغام و </a:t>
            </a:r>
            <a:r>
              <a:rPr lang="fa-IR" dirty="0" err="1"/>
              <a:t>قبضه‌ی</a:t>
            </a:r>
            <a:r>
              <a:rPr lang="fa-IR" dirty="0"/>
              <a:t> مالکیت</a:t>
            </a:r>
            <a:endParaRPr lang="en-US" dirty="0"/>
          </a:p>
        </p:txBody>
      </p:sp>
      <p:graphicFrame>
        <p:nvGraphicFramePr>
          <p:cNvPr id="6" name="Content Placeholder 5"/>
          <p:cNvGraphicFramePr>
            <a:graphicFrameLocks noGrp="1"/>
          </p:cNvGraphicFramePr>
          <p:nvPr>
            <p:ph idx="1"/>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6">
                                            <p:graphicEl>
                                              <a:dgm id="{3AD2F7A2-98A2-4F01-9DEB-750AC580B129}"/>
                                            </p:graphicEl>
                                          </p:spTgt>
                                        </p:tgtEl>
                                        <p:attrNameLst>
                                          <p:attrName>style.visibility</p:attrName>
                                        </p:attrNameLst>
                                      </p:cBhvr>
                                      <p:to>
                                        <p:strVal val="visible"/>
                                      </p:to>
                                    </p:set>
                                    <p:animEffect transition="in" filter="fade">
                                      <p:cBhvr>
                                        <p:cTn id="13" dur="770" decel="100000"/>
                                        <p:tgtEl>
                                          <p:spTgt spid="6">
                                            <p:graphicEl>
                                              <a:dgm id="{3AD2F7A2-98A2-4F01-9DEB-750AC580B129}"/>
                                            </p:graphicEl>
                                          </p:spTgt>
                                        </p:tgtEl>
                                      </p:cBhvr>
                                    </p:animEffect>
                                    <p:animScale>
                                      <p:cBhvr>
                                        <p:cTn id="14" dur="770" decel="100000"/>
                                        <p:tgtEl>
                                          <p:spTgt spid="6">
                                            <p:graphicEl>
                                              <a:dgm id="{3AD2F7A2-98A2-4F01-9DEB-750AC580B129}"/>
                                            </p:graphicEl>
                                          </p:spTgt>
                                        </p:tgtEl>
                                      </p:cBhvr>
                                      <p:from x="10000" y="10000"/>
                                      <p:to x="200000" y="450000"/>
                                    </p:animScale>
                                    <p:animScale>
                                      <p:cBhvr>
                                        <p:cTn id="15" dur="1230" accel="100000" fill="hold">
                                          <p:stCondLst>
                                            <p:cond delay="770"/>
                                          </p:stCondLst>
                                        </p:cTn>
                                        <p:tgtEl>
                                          <p:spTgt spid="6">
                                            <p:graphicEl>
                                              <a:dgm id="{3AD2F7A2-98A2-4F01-9DEB-750AC580B129}"/>
                                            </p:graphicEl>
                                          </p:spTgt>
                                        </p:tgtEl>
                                      </p:cBhvr>
                                      <p:from x="200000" y="450000"/>
                                      <p:to x="100000" y="100000"/>
                                    </p:animScale>
                                    <p:set>
                                      <p:cBhvr>
                                        <p:cTn id="16" dur="770" fill="hold"/>
                                        <p:tgtEl>
                                          <p:spTgt spid="6">
                                            <p:graphicEl>
                                              <a:dgm id="{3AD2F7A2-98A2-4F01-9DEB-750AC580B129}"/>
                                            </p:graphicEl>
                                          </p:spTgt>
                                        </p:tgtEl>
                                        <p:attrNameLst>
                                          <p:attrName>ppt_x</p:attrName>
                                        </p:attrNameLst>
                                      </p:cBhvr>
                                      <p:to>
                                        <p:strVal val="(0.5)"/>
                                      </p:to>
                                    </p:set>
                                    <p:anim from="(0.5)" to="(#ppt_x)" calcmode="lin" valueType="num">
                                      <p:cBhvr>
                                        <p:cTn id="17" dur="1230" accel="100000" fill="hold">
                                          <p:stCondLst>
                                            <p:cond delay="770"/>
                                          </p:stCondLst>
                                        </p:cTn>
                                        <p:tgtEl>
                                          <p:spTgt spid="6">
                                            <p:graphicEl>
                                              <a:dgm id="{3AD2F7A2-98A2-4F01-9DEB-750AC580B129}"/>
                                            </p:graphicEl>
                                          </p:spTgt>
                                        </p:tgtEl>
                                        <p:attrNameLst>
                                          <p:attrName>ppt_x</p:attrName>
                                        </p:attrNameLst>
                                      </p:cBhvr>
                                    </p:anim>
                                    <p:set>
                                      <p:cBhvr>
                                        <p:cTn id="18" dur="770" fill="hold"/>
                                        <p:tgtEl>
                                          <p:spTgt spid="6">
                                            <p:graphicEl>
                                              <a:dgm id="{3AD2F7A2-98A2-4F01-9DEB-750AC580B129}"/>
                                            </p:graphicEl>
                                          </p:spTgt>
                                        </p:tgtEl>
                                        <p:attrNameLst>
                                          <p:attrName>ppt_y</p:attrName>
                                        </p:attrNameLst>
                                      </p:cBhvr>
                                      <p:to>
                                        <p:strVal val="(#ppt_y+0.4)"/>
                                      </p:to>
                                    </p:set>
                                    <p:anim from="(#ppt_y+0.4)" to="(#ppt_y)" calcmode="lin" valueType="num">
                                      <p:cBhvr>
                                        <p:cTn id="19" dur="1230" accel="100000" fill="hold">
                                          <p:stCondLst>
                                            <p:cond delay="770"/>
                                          </p:stCondLst>
                                        </p:cTn>
                                        <p:tgtEl>
                                          <p:spTgt spid="6">
                                            <p:graphicEl>
                                              <a:dgm id="{3AD2F7A2-98A2-4F01-9DEB-750AC580B129}"/>
                                            </p:graphicEl>
                                          </p:spTgt>
                                        </p:tgtEl>
                                        <p:attrNameLst>
                                          <p:attrName>ppt_y</p:attrName>
                                        </p:attrNameLst>
                                      </p:cBhvr>
                                    </p:anim>
                                  </p:childTnLst>
                                </p:cTn>
                              </p:par>
                            </p:childTnLst>
                          </p:cTn>
                        </p:par>
                        <p:par>
                          <p:cTn id="20" fill="hold">
                            <p:stCondLst>
                              <p:cond delay="3000"/>
                            </p:stCondLst>
                            <p:childTnLst>
                              <p:par>
                                <p:cTn id="21" presetID="51" presetClass="entr" presetSubtype="0" fill="hold" grpId="0" nodeType="afterEffect">
                                  <p:stCondLst>
                                    <p:cond delay="0"/>
                                  </p:stCondLst>
                                  <p:childTnLst>
                                    <p:set>
                                      <p:cBhvr>
                                        <p:cTn id="22" dur="1" fill="hold">
                                          <p:stCondLst>
                                            <p:cond delay="0"/>
                                          </p:stCondLst>
                                        </p:cTn>
                                        <p:tgtEl>
                                          <p:spTgt spid="6">
                                            <p:graphicEl>
                                              <a:dgm id="{8D8AD221-22CC-425D-A426-F51C92AEDA49}"/>
                                            </p:graphicEl>
                                          </p:spTgt>
                                        </p:tgtEl>
                                        <p:attrNameLst>
                                          <p:attrName>style.visibility</p:attrName>
                                        </p:attrNameLst>
                                      </p:cBhvr>
                                      <p:to>
                                        <p:strVal val="visible"/>
                                      </p:to>
                                    </p:set>
                                    <p:animEffect transition="in" filter="fade">
                                      <p:cBhvr>
                                        <p:cTn id="23" dur="770" decel="100000"/>
                                        <p:tgtEl>
                                          <p:spTgt spid="6">
                                            <p:graphicEl>
                                              <a:dgm id="{8D8AD221-22CC-425D-A426-F51C92AEDA49}"/>
                                            </p:graphicEl>
                                          </p:spTgt>
                                        </p:tgtEl>
                                      </p:cBhvr>
                                    </p:animEffect>
                                    <p:animScale>
                                      <p:cBhvr>
                                        <p:cTn id="24" dur="770" decel="100000"/>
                                        <p:tgtEl>
                                          <p:spTgt spid="6">
                                            <p:graphicEl>
                                              <a:dgm id="{8D8AD221-22CC-425D-A426-F51C92AEDA49}"/>
                                            </p:graphicEl>
                                          </p:spTgt>
                                        </p:tgtEl>
                                      </p:cBhvr>
                                      <p:from x="10000" y="10000"/>
                                      <p:to x="200000" y="450000"/>
                                    </p:animScale>
                                    <p:animScale>
                                      <p:cBhvr>
                                        <p:cTn id="25" dur="1230" accel="100000" fill="hold">
                                          <p:stCondLst>
                                            <p:cond delay="770"/>
                                          </p:stCondLst>
                                        </p:cTn>
                                        <p:tgtEl>
                                          <p:spTgt spid="6">
                                            <p:graphicEl>
                                              <a:dgm id="{8D8AD221-22CC-425D-A426-F51C92AEDA49}"/>
                                            </p:graphicEl>
                                          </p:spTgt>
                                        </p:tgtEl>
                                      </p:cBhvr>
                                      <p:from x="200000" y="450000"/>
                                      <p:to x="100000" y="100000"/>
                                    </p:animScale>
                                    <p:set>
                                      <p:cBhvr>
                                        <p:cTn id="26" dur="770" fill="hold"/>
                                        <p:tgtEl>
                                          <p:spTgt spid="6">
                                            <p:graphicEl>
                                              <a:dgm id="{8D8AD221-22CC-425D-A426-F51C92AEDA49}"/>
                                            </p:graphicEl>
                                          </p:spTgt>
                                        </p:tgtEl>
                                        <p:attrNameLst>
                                          <p:attrName>ppt_x</p:attrName>
                                        </p:attrNameLst>
                                      </p:cBhvr>
                                      <p:to>
                                        <p:strVal val="(0.5)"/>
                                      </p:to>
                                    </p:set>
                                    <p:anim from="(0.5)" to="(#ppt_x)" calcmode="lin" valueType="num">
                                      <p:cBhvr>
                                        <p:cTn id="27" dur="1230" accel="100000" fill="hold">
                                          <p:stCondLst>
                                            <p:cond delay="770"/>
                                          </p:stCondLst>
                                        </p:cTn>
                                        <p:tgtEl>
                                          <p:spTgt spid="6">
                                            <p:graphicEl>
                                              <a:dgm id="{8D8AD221-22CC-425D-A426-F51C92AEDA49}"/>
                                            </p:graphicEl>
                                          </p:spTgt>
                                        </p:tgtEl>
                                        <p:attrNameLst>
                                          <p:attrName>ppt_x</p:attrName>
                                        </p:attrNameLst>
                                      </p:cBhvr>
                                    </p:anim>
                                    <p:set>
                                      <p:cBhvr>
                                        <p:cTn id="28" dur="770" fill="hold"/>
                                        <p:tgtEl>
                                          <p:spTgt spid="6">
                                            <p:graphicEl>
                                              <a:dgm id="{8D8AD221-22CC-425D-A426-F51C92AEDA49}"/>
                                            </p:graphicEl>
                                          </p:spTgt>
                                        </p:tgtEl>
                                        <p:attrNameLst>
                                          <p:attrName>ppt_y</p:attrName>
                                        </p:attrNameLst>
                                      </p:cBhvr>
                                      <p:to>
                                        <p:strVal val="(#ppt_y+0.4)"/>
                                      </p:to>
                                    </p:set>
                                    <p:anim from="(#ppt_y+0.4)" to="(#ppt_y)" calcmode="lin" valueType="num">
                                      <p:cBhvr>
                                        <p:cTn id="29" dur="1230" accel="100000" fill="hold">
                                          <p:stCondLst>
                                            <p:cond delay="770"/>
                                          </p:stCondLst>
                                        </p:cTn>
                                        <p:tgtEl>
                                          <p:spTgt spid="6">
                                            <p:graphicEl>
                                              <a:dgm id="{8D8AD221-22CC-425D-A426-F51C92AEDA49}"/>
                                            </p:graphicEl>
                                          </p:spTgt>
                                        </p:tgtEl>
                                        <p:attrNameLst>
                                          <p:attrName>ppt_y</p:attrName>
                                        </p:attrNameLst>
                                      </p:cBhvr>
                                    </p:anim>
                                  </p:childTnLst>
                                </p:cTn>
                              </p:par>
                            </p:childTnLst>
                          </p:cTn>
                        </p:par>
                        <p:par>
                          <p:cTn id="30" fill="hold">
                            <p:stCondLst>
                              <p:cond delay="5000"/>
                            </p:stCondLst>
                            <p:childTnLst>
                              <p:par>
                                <p:cTn id="31" presetID="51" presetClass="entr" presetSubtype="0" fill="hold" grpId="0" nodeType="afterEffect">
                                  <p:stCondLst>
                                    <p:cond delay="0"/>
                                  </p:stCondLst>
                                  <p:childTnLst>
                                    <p:set>
                                      <p:cBhvr>
                                        <p:cTn id="32" dur="1" fill="hold">
                                          <p:stCondLst>
                                            <p:cond delay="0"/>
                                          </p:stCondLst>
                                        </p:cTn>
                                        <p:tgtEl>
                                          <p:spTgt spid="6">
                                            <p:graphicEl>
                                              <a:dgm id="{2ED61335-F742-43C3-96B2-E490D583EDCD}"/>
                                            </p:graphicEl>
                                          </p:spTgt>
                                        </p:tgtEl>
                                        <p:attrNameLst>
                                          <p:attrName>style.visibility</p:attrName>
                                        </p:attrNameLst>
                                      </p:cBhvr>
                                      <p:to>
                                        <p:strVal val="visible"/>
                                      </p:to>
                                    </p:set>
                                    <p:animEffect transition="in" filter="fade">
                                      <p:cBhvr>
                                        <p:cTn id="33" dur="770" decel="100000"/>
                                        <p:tgtEl>
                                          <p:spTgt spid="6">
                                            <p:graphicEl>
                                              <a:dgm id="{2ED61335-F742-43C3-96B2-E490D583EDCD}"/>
                                            </p:graphicEl>
                                          </p:spTgt>
                                        </p:tgtEl>
                                      </p:cBhvr>
                                    </p:animEffect>
                                    <p:animScale>
                                      <p:cBhvr>
                                        <p:cTn id="34" dur="770" decel="100000"/>
                                        <p:tgtEl>
                                          <p:spTgt spid="6">
                                            <p:graphicEl>
                                              <a:dgm id="{2ED61335-F742-43C3-96B2-E490D583EDCD}"/>
                                            </p:graphicEl>
                                          </p:spTgt>
                                        </p:tgtEl>
                                      </p:cBhvr>
                                      <p:from x="10000" y="10000"/>
                                      <p:to x="200000" y="450000"/>
                                    </p:animScale>
                                    <p:animScale>
                                      <p:cBhvr>
                                        <p:cTn id="35" dur="1230" accel="100000" fill="hold">
                                          <p:stCondLst>
                                            <p:cond delay="770"/>
                                          </p:stCondLst>
                                        </p:cTn>
                                        <p:tgtEl>
                                          <p:spTgt spid="6">
                                            <p:graphicEl>
                                              <a:dgm id="{2ED61335-F742-43C3-96B2-E490D583EDCD}"/>
                                            </p:graphicEl>
                                          </p:spTgt>
                                        </p:tgtEl>
                                      </p:cBhvr>
                                      <p:from x="200000" y="450000"/>
                                      <p:to x="100000" y="100000"/>
                                    </p:animScale>
                                    <p:set>
                                      <p:cBhvr>
                                        <p:cTn id="36" dur="770" fill="hold"/>
                                        <p:tgtEl>
                                          <p:spTgt spid="6">
                                            <p:graphicEl>
                                              <a:dgm id="{2ED61335-F742-43C3-96B2-E490D583EDCD}"/>
                                            </p:graphicEl>
                                          </p:spTgt>
                                        </p:tgtEl>
                                        <p:attrNameLst>
                                          <p:attrName>ppt_x</p:attrName>
                                        </p:attrNameLst>
                                      </p:cBhvr>
                                      <p:to>
                                        <p:strVal val="(0.5)"/>
                                      </p:to>
                                    </p:set>
                                    <p:anim from="(0.5)" to="(#ppt_x)" calcmode="lin" valueType="num">
                                      <p:cBhvr>
                                        <p:cTn id="37" dur="1230" accel="100000" fill="hold">
                                          <p:stCondLst>
                                            <p:cond delay="770"/>
                                          </p:stCondLst>
                                        </p:cTn>
                                        <p:tgtEl>
                                          <p:spTgt spid="6">
                                            <p:graphicEl>
                                              <a:dgm id="{2ED61335-F742-43C3-96B2-E490D583EDCD}"/>
                                            </p:graphicEl>
                                          </p:spTgt>
                                        </p:tgtEl>
                                        <p:attrNameLst>
                                          <p:attrName>ppt_x</p:attrName>
                                        </p:attrNameLst>
                                      </p:cBhvr>
                                    </p:anim>
                                    <p:set>
                                      <p:cBhvr>
                                        <p:cTn id="38" dur="770" fill="hold"/>
                                        <p:tgtEl>
                                          <p:spTgt spid="6">
                                            <p:graphicEl>
                                              <a:dgm id="{2ED61335-F742-43C3-96B2-E490D583EDCD}"/>
                                            </p:graphicEl>
                                          </p:spTgt>
                                        </p:tgtEl>
                                        <p:attrNameLst>
                                          <p:attrName>ppt_y</p:attrName>
                                        </p:attrNameLst>
                                      </p:cBhvr>
                                      <p:to>
                                        <p:strVal val="(#ppt_y+0.4)"/>
                                      </p:to>
                                    </p:set>
                                    <p:anim from="(#ppt_y+0.4)" to="(#ppt_y)" calcmode="lin" valueType="num">
                                      <p:cBhvr>
                                        <p:cTn id="39" dur="1230" accel="100000" fill="hold">
                                          <p:stCondLst>
                                            <p:cond delay="770"/>
                                          </p:stCondLst>
                                        </p:cTn>
                                        <p:tgtEl>
                                          <p:spTgt spid="6">
                                            <p:graphicEl>
                                              <a:dgm id="{2ED61335-F742-43C3-96B2-E490D583EDCD}"/>
                                            </p:graphicEl>
                                          </p:spTgt>
                                        </p:tgtEl>
                                        <p:attrNameLst>
                                          <p:attrName>ppt_y</p:attrName>
                                        </p:attrNameLst>
                                      </p:cBhvr>
                                    </p:anim>
                                  </p:childTnLst>
                                </p:cTn>
                              </p:par>
                            </p:childTnLst>
                          </p:cTn>
                        </p:par>
                        <p:par>
                          <p:cTn id="40" fill="hold">
                            <p:stCondLst>
                              <p:cond delay="7000"/>
                            </p:stCondLst>
                            <p:childTnLst>
                              <p:par>
                                <p:cTn id="41" presetID="51" presetClass="entr" presetSubtype="0" fill="hold" grpId="0" nodeType="afterEffect">
                                  <p:stCondLst>
                                    <p:cond delay="0"/>
                                  </p:stCondLst>
                                  <p:childTnLst>
                                    <p:set>
                                      <p:cBhvr>
                                        <p:cTn id="42" dur="1" fill="hold">
                                          <p:stCondLst>
                                            <p:cond delay="0"/>
                                          </p:stCondLst>
                                        </p:cTn>
                                        <p:tgtEl>
                                          <p:spTgt spid="6">
                                            <p:graphicEl>
                                              <a:dgm id="{3EA4A4B0-D669-41B1-BA31-0CC066735778}"/>
                                            </p:graphicEl>
                                          </p:spTgt>
                                        </p:tgtEl>
                                        <p:attrNameLst>
                                          <p:attrName>style.visibility</p:attrName>
                                        </p:attrNameLst>
                                      </p:cBhvr>
                                      <p:to>
                                        <p:strVal val="visible"/>
                                      </p:to>
                                    </p:set>
                                    <p:animEffect transition="in" filter="fade">
                                      <p:cBhvr>
                                        <p:cTn id="43" dur="770" decel="100000"/>
                                        <p:tgtEl>
                                          <p:spTgt spid="6">
                                            <p:graphicEl>
                                              <a:dgm id="{3EA4A4B0-D669-41B1-BA31-0CC066735778}"/>
                                            </p:graphicEl>
                                          </p:spTgt>
                                        </p:tgtEl>
                                      </p:cBhvr>
                                    </p:animEffect>
                                    <p:animScale>
                                      <p:cBhvr>
                                        <p:cTn id="44" dur="770" decel="100000"/>
                                        <p:tgtEl>
                                          <p:spTgt spid="6">
                                            <p:graphicEl>
                                              <a:dgm id="{3EA4A4B0-D669-41B1-BA31-0CC066735778}"/>
                                            </p:graphicEl>
                                          </p:spTgt>
                                        </p:tgtEl>
                                      </p:cBhvr>
                                      <p:from x="10000" y="10000"/>
                                      <p:to x="200000" y="450000"/>
                                    </p:animScale>
                                    <p:animScale>
                                      <p:cBhvr>
                                        <p:cTn id="45" dur="1230" accel="100000" fill="hold">
                                          <p:stCondLst>
                                            <p:cond delay="770"/>
                                          </p:stCondLst>
                                        </p:cTn>
                                        <p:tgtEl>
                                          <p:spTgt spid="6">
                                            <p:graphicEl>
                                              <a:dgm id="{3EA4A4B0-D669-41B1-BA31-0CC066735778}"/>
                                            </p:graphicEl>
                                          </p:spTgt>
                                        </p:tgtEl>
                                      </p:cBhvr>
                                      <p:from x="200000" y="450000"/>
                                      <p:to x="100000" y="100000"/>
                                    </p:animScale>
                                    <p:set>
                                      <p:cBhvr>
                                        <p:cTn id="46" dur="770" fill="hold"/>
                                        <p:tgtEl>
                                          <p:spTgt spid="6">
                                            <p:graphicEl>
                                              <a:dgm id="{3EA4A4B0-D669-41B1-BA31-0CC066735778}"/>
                                            </p:graphicEl>
                                          </p:spTgt>
                                        </p:tgtEl>
                                        <p:attrNameLst>
                                          <p:attrName>ppt_x</p:attrName>
                                        </p:attrNameLst>
                                      </p:cBhvr>
                                      <p:to>
                                        <p:strVal val="(0.5)"/>
                                      </p:to>
                                    </p:set>
                                    <p:anim from="(0.5)" to="(#ppt_x)" calcmode="lin" valueType="num">
                                      <p:cBhvr>
                                        <p:cTn id="47" dur="1230" accel="100000" fill="hold">
                                          <p:stCondLst>
                                            <p:cond delay="770"/>
                                          </p:stCondLst>
                                        </p:cTn>
                                        <p:tgtEl>
                                          <p:spTgt spid="6">
                                            <p:graphicEl>
                                              <a:dgm id="{3EA4A4B0-D669-41B1-BA31-0CC066735778}"/>
                                            </p:graphicEl>
                                          </p:spTgt>
                                        </p:tgtEl>
                                        <p:attrNameLst>
                                          <p:attrName>ppt_x</p:attrName>
                                        </p:attrNameLst>
                                      </p:cBhvr>
                                    </p:anim>
                                    <p:set>
                                      <p:cBhvr>
                                        <p:cTn id="48" dur="770" fill="hold"/>
                                        <p:tgtEl>
                                          <p:spTgt spid="6">
                                            <p:graphicEl>
                                              <a:dgm id="{3EA4A4B0-D669-41B1-BA31-0CC066735778}"/>
                                            </p:graphicEl>
                                          </p:spTgt>
                                        </p:tgtEl>
                                        <p:attrNameLst>
                                          <p:attrName>ppt_y</p:attrName>
                                        </p:attrNameLst>
                                      </p:cBhvr>
                                      <p:to>
                                        <p:strVal val="(#ppt_y+0.4)"/>
                                      </p:to>
                                    </p:set>
                                    <p:anim from="(#ppt_y+0.4)" to="(#ppt_y)" calcmode="lin" valueType="num">
                                      <p:cBhvr>
                                        <p:cTn id="49" dur="1230" accel="100000" fill="hold">
                                          <p:stCondLst>
                                            <p:cond delay="770"/>
                                          </p:stCondLst>
                                        </p:cTn>
                                        <p:tgtEl>
                                          <p:spTgt spid="6">
                                            <p:graphicEl>
                                              <a:dgm id="{3EA4A4B0-D669-41B1-BA31-0CC066735778}"/>
                                            </p:graphicEl>
                                          </p:spTgt>
                                        </p:tgtEl>
                                        <p:attrNameLst>
                                          <p:attrName>ppt_y</p:attrName>
                                        </p:attrNameLst>
                                      </p:cBhvr>
                                    </p:anim>
                                  </p:childTnLst>
                                </p:cTn>
                              </p:par>
                            </p:childTnLst>
                          </p:cTn>
                        </p:par>
                        <p:par>
                          <p:cTn id="50" fill="hold">
                            <p:stCondLst>
                              <p:cond delay="9000"/>
                            </p:stCondLst>
                            <p:childTnLst>
                              <p:par>
                                <p:cTn id="51" presetID="51" presetClass="entr" presetSubtype="0" fill="hold" grpId="0" nodeType="afterEffect">
                                  <p:stCondLst>
                                    <p:cond delay="0"/>
                                  </p:stCondLst>
                                  <p:childTnLst>
                                    <p:set>
                                      <p:cBhvr>
                                        <p:cTn id="52" dur="1" fill="hold">
                                          <p:stCondLst>
                                            <p:cond delay="0"/>
                                          </p:stCondLst>
                                        </p:cTn>
                                        <p:tgtEl>
                                          <p:spTgt spid="6">
                                            <p:graphicEl>
                                              <a:dgm id="{61CC90F1-8A1A-4321-BC89-7303B2E80219}"/>
                                            </p:graphicEl>
                                          </p:spTgt>
                                        </p:tgtEl>
                                        <p:attrNameLst>
                                          <p:attrName>style.visibility</p:attrName>
                                        </p:attrNameLst>
                                      </p:cBhvr>
                                      <p:to>
                                        <p:strVal val="visible"/>
                                      </p:to>
                                    </p:set>
                                    <p:animEffect transition="in" filter="fade">
                                      <p:cBhvr>
                                        <p:cTn id="53" dur="770" decel="100000"/>
                                        <p:tgtEl>
                                          <p:spTgt spid="6">
                                            <p:graphicEl>
                                              <a:dgm id="{61CC90F1-8A1A-4321-BC89-7303B2E80219}"/>
                                            </p:graphicEl>
                                          </p:spTgt>
                                        </p:tgtEl>
                                      </p:cBhvr>
                                    </p:animEffect>
                                    <p:animScale>
                                      <p:cBhvr>
                                        <p:cTn id="54" dur="770" decel="100000"/>
                                        <p:tgtEl>
                                          <p:spTgt spid="6">
                                            <p:graphicEl>
                                              <a:dgm id="{61CC90F1-8A1A-4321-BC89-7303B2E80219}"/>
                                            </p:graphicEl>
                                          </p:spTgt>
                                        </p:tgtEl>
                                      </p:cBhvr>
                                      <p:from x="10000" y="10000"/>
                                      <p:to x="200000" y="450000"/>
                                    </p:animScale>
                                    <p:animScale>
                                      <p:cBhvr>
                                        <p:cTn id="55" dur="1230" accel="100000" fill="hold">
                                          <p:stCondLst>
                                            <p:cond delay="770"/>
                                          </p:stCondLst>
                                        </p:cTn>
                                        <p:tgtEl>
                                          <p:spTgt spid="6">
                                            <p:graphicEl>
                                              <a:dgm id="{61CC90F1-8A1A-4321-BC89-7303B2E80219}"/>
                                            </p:graphicEl>
                                          </p:spTgt>
                                        </p:tgtEl>
                                      </p:cBhvr>
                                      <p:from x="200000" y="450000"/>
                                      <p:to x="100000" y="100000"/>
                                    </p:animScale>
                                    <p:set>
                                      <p:cBhvr>
                                        <p:cTn id="56" dur="770" fill="hold"/>
                                        <p:tgtEl>
                                          <p:spTgt spid="6">
                                            <p:graphicEl>
                                              <a:dgm id="{61CC90F1-8A1A-4321-BC89-7303B2E80219}"/>
                                            </p:graphicEl>
                                          </p:spTgt>
                                        </p:tgtEl>
                                        <p:attrNameLst>
                                          <p:attrName>ppt_x</p:attrName>
                                        </p:attrNameLst>
                                      </p:cBhvr>
                                      <p:to>
                                        <p:strVal val="(0.5)"/>
                                      </p:to>
                                    </p:set>
                                    <p:anim from="(0.5)" to="(#ppt_x)" calcmode="lin" valueType="num">
                                      <p:cBhvr>
                                        <p:cTn id="57" dur="1230" accel="100000" fill="hold">
                                          <p:stCondLst>
                                            <p:cond delay="770"/>
                                          </p:stCondLst>
                                        </p:cTn>
                                        <p:tgtEl>
                                          <p:spTgt spid="6">
                                            <p:graphicEl>
                                              <a:dgm id="{61CC90F1-8A1A-4321-BC89-7303B2E80219}"/>
                                            </p:graphicEl>
                                          </p:spTgt>
                                        </p:tgtEl>
                                        <p:attrNameLst>
                                          <p:attrName>ppt_x</p:attrName>
                                        </p:attrNameLst>
                                      </p:cBhvr>
                                    </p:anim>
                                    <p:set>
                                      <p:cBhvr>
                                        <p:cTn id="58" dur="770" fill="hold"/>
                                        <p:tgtEl>
                                          <p:spTgt spid="6">
                                            <p:graphicEl>
                                              <a:dgm id="{61CC90F1-8A1A-4321-BC89-7303B2E80219}"/>
                                            </p:graphicEl>
                                          </p:spTgt>
                                        </p:tgtEl>
                                        <p:attrNameLst>
                                          <p:attrName>ppt_y</p:attrName>
                                        </p:attrNameLst>
                                      </p:cBhvr>
                                      <p:to>
                                        <p:strVal val="(#ppt_y+0.4)"/>
                                      </p:to>
                                    </p:set>
                                    <p:anim from="(#ppt_y+0.4)" to="(#ppt_y)" calcmode="lin" valueType="num">
                                      <p:cBhvr>
                                        <p:cTn id="59" dur="1230" accel="100000" fill="hold">
                                          <p:stCondLst>
                                            <p:cond delay="770"/>
                                          </p:stCondLst>
                                        </p:cTn>
                                        <p:tgtEl>
                                          <p:spTgt spid="6">
                                            <p:graphicEl>
                                              <a:dgm id="{61CC90F1-8A1A-4321-BC89-7303B2E80219}"/>
                                            </p:graphicEl>
                                          </p:spTgt>
                                        </p:tgtEl>
                                        <p:attrNameLst>
                                          <p:attrName>ppt_y</p:attrName>
                                        </p:attrNameLst>
                                      </p:cBhvr>
                                    </p:anim>
                                  </p:childTnLst>
                                </p:cTn>
                              </p:par>
                            </p:childTnLst>
                          </p:cTn>
                        </p:par>
                        <p:par>
                          <p:cTn id="60" fill="hold">
                            <p:stCondLst>
                              <p:cond delay="11000"/>
                            </p:stCondLst>
                            <p:childTnLst>
                              <p:par>
                                <p:cTn id="61" presetID="51" presetClass="entr" presetSubtype="0" fill="hold" grpId="0" nodeType="afterEffect">
                                  <p:stCondLst>
                                    <p:cond delay="0"/>
                                  </p:stCondLst>
                                  <p:childTnLst>
                                    <p:set>
                                      <p:cBhvr>
                                        <p:cTn id="62" dur="1" fill="hold">
                                          <p:stCondLst>
                                            <p:cond delay="0"/>
                                          </p:stCondLst>
                                        </p:cTn>
                                        <p:tgtEl>
                                          <p:spTgt spid="6">
                                            <p:graphicEl>
                                              <a:dgm id="{E21EDAB8-CB61-4D12-8319-8B81C712BEF5}"/>
                                            </p:graphicEl>
                                          </p:spTgt>
                                        </p:tgtEl>
                                        <p:attrNameLst>
                                          <p:attrName>style.visibility</p:attrName>
                                        </p:attrNameLst>
                                      </p:cBhvr>
                                      <p:to>
                                        <p:strVal val="visible"/>
                                      </p:to>
                                    </p:set>
                                    <p:animEffect transition="in" filter="fade">
                                      <p:cBhvr>
                                        <p:cTn id="63" dur="770" decel="100000"/>
                                        <p:tgtEl>
                                          <p:spTgt spid="6">
                                            <p:graphicEl>
                                              <a:dgm id="{E21EDAB8-CB61-4D12-8319-8B81C712BEF5}"/>
                                            </p:graphicEl>
                                          </p:spTgt>
                                        </p:tgtEl>
                                      </p:cBhvr>
                                    </p:animEffect>
                                    <p:animScale>
                                      <p:cBhvr>
                                        <p:cTn id="64" dur="770" decel="100000"/>
                                        <p:tgtEl>
                                          <p:spTgt spid="6">
                                            <p:graphicEl>
                                              <a:dgm id="{E21EDAB8-CB61-4D12-8319-8B81C712BEF5}"/>
                                            </p:graphicEl>
                                          </p:spTgt>
                                        </p:tgtEl>
                                      </p:cBhvr>
                                      <p:from x="10000" y="10000"/>
                                      <p:to x="200000" y="450000"/>
                                    </p:animScale>
                                    <p:animScale>
                                      <p:cBhvr>
                                        <p:cTn id="65" dur="1230" accel="100000" fill="hold">
                                          <p:stCondLst>
                                            <p:cond delay="770"/>
                                          </p:stCondLst>
                                        </p:cTn>
                                        <p:tgtEl>
                                          <p:spTgt spid="6">
                                            <p:graphicEl>
                                              <a:dgm id="{E21EDAB8-CB61-4D12-8319-8B81C712BEF5}"/>
                                            </p:graphicEl>
                                          </p:spTgt>
                                        </p:tgtEl>
                                      </p:cBhvr>
                                      <p:from x="200000" y="450000"/>
                                      <p:to x="100000" y="100000"/>
                                    </p:animScale>
                                    <p:set>
                                      <p:cBhvr>
                                        <p:cTn id="66" dur="770" fill="hold"/>
                                        <p:tgtEl>
                                          <p:spTgt spid="6">
                                            <p:graphicEl>
                                              <a:dgm id="{E21EDAB8-CB61-4D12-8319-8B81C712BEF5}"/>
                                            </p:graphicEl>
                                          </p:spTgt>
                                        </p:tgtEl>
                                        <p:attrNameLst>
                                          <p:attrName>ppt_x</p:attrName>
                                        </p:attrNameLst>
                                      </p:cBhvr>
                                      <p:to>
                                        <p:strVal val="(0.5)"/>
                                      </p:to>
                                    </p:set>
                                    <p:anim from="(0.5)" to="(#ppt_x)" calcmode="lin" valueType="num">
                                      <p:cBhvr>
                                        <p:cTn id="67" dur="1230" accel="100000" fill="hold">
                                          <p:stCondLst>
                                            <p:cond delay="770"/>
                                          </p:stCondLst>
                                        </p:cTn>
                                        <p:tgtEl>
                                          <p:spTgt spid="6">
                                            <p:graphicEl>
                                              <a:dgm id="{E21EDAB8-CB61-4D12-8319-8B81C712BEF5}"/>
                                            </p:graphicEl>
                                          </p:spTgt>
                                        </p:tgtEl>
                                        <p:attrNameLst>
                                          <p:attrName>ppt_x</p:attrName>
                                        </p:attrNameLst>
                                      </p:cBhvr>
                                    </p:anim>
                                    <p:set>
                                      <p:cBhvr>
                                        <p:cTn id="68" dur="770" fill="hold"/>
                                        <p:tgtEl>
                                          <p:spTgt spid="6">
                                            <p:graphicEl>
                                              <a:dgm id="{E21EDAB8-CB61-4D12-8319-8B81C712BEF5}"/>
                                            </p:graphicEl>
                                          </p:spTgt>
                                        </p:tgtEl>
                                        <p:attrNameLst>
                                          <p:attrName>ppt_y</p:attrName>
                                        </p:attrNameLst>
                                      </p:cBhvr>
                                      <p:to>
                                        <p:strVal val="(#ppt_y+0.4)"/>
                                      </p:to>
                                    </p:set>
                                    <p:anim from="(#ppt_y+0.4)" to="(#ppt_y)" calcmode="lin" valueType="num">
                                      <p:cBhvr>
                                        <p:cTn id="69" dur="1230" accel="100000" fill="hold">
                                          <p:stCondLst>
                                            <p:cond delay="770"/>
                                          </p:stCondLst>
                                        </p:cTn>
                                        <p:tgtEl>
                                          <p:spTgt spid="6">
                                            <p:graphicEl>
                                              <a:dgm id="{E21EDAB8-CB61-4D12-8319-8B81C712BEF5}"/>
                                            </p:graphicEl>
                                          </p:spTgt>
                                        </p:tgtEl>
                                        <p:attrNameLst>
                                          <p:attrName>ppt_y</p:attrName>
                                        </p:attrNameLst>
                                      </p:cBhvr>
                                    </p:anim>
                                  </p:childTnLst>
                                </p:cTn>
                              </p:par>
                            </p:childTnLst>
                          </p:cTn>
                        </p:par>
                        <p:par>
                          <p:cTn id="70" fill="hold">
                            <p:stCondLst>
                              <p:cond delay="13000"/>
                            </p:stCondLst>
                            <p:childTnLst>
                              <p:par>
                                <p:cTn id="71" presetID="51" presetClass="entr" presetSubtype="0" fill="hold" grpId="0" nodeType="afterEffect">
                                  <p:stCondLst>
                                    <p:cond delay="0"/>
                                  </p:stCondLst>
                                  <p:childTnLst>
                                    <p:set>
                                      <p:cBhvr>
                                        <p:cTn id="72" dur="1" fill="hold">
                                          <p:stCondLst>
                                            <p:cond delay="0"/>
                                          </p:stCondLst>
                                        </p:cTn>
                                        <p:tgtEl>
                                          <p:spTgt spid="6">
                                            <p:graphicEl>
                                              <a:dgm id="{23153491-EF0C-453A-8BBA-F19EBAA59519}"/>
                                            </p:graphicEl>
                                          </p:spTgt>
                                        </p:tgtEl>
                                        <p:attrNameLst>
                                          <p:attrName>style.visibility</p:attrName>
                                        </p:attrNameLst>
                                      </p:cBhvr>
                                      <p:to>
                                        <p:strVal val="visible"/>
                                      </p:to>
                                    </p:set>
                                    <p:animEffect transition="in" filter="fade">
                                      <p:cBhvr>
                                        <p:cTn id="73" dur="770" decel="100000"/>
                                        <p:tgtEl>
                                          <p:spTgt spid="6">
                                            <p:graphicEl>
                                              <a:dgm id="{23153491-EF0C-453A-8BBA-F19EBAA59519}"/>
                                            </p:graphicEl>
                                          </p:spTgt>
                                        </p:tgtEl>
                                      </p:cBhvr>
                                    </p:animEffect>
                                    <p:animScale>
                                      <p:cBhvr>
                                        <p:cTn id="74" dur="770" decel="100000"/>
                                        <p:tgtEl>
                                          <p:spTgt spid="6">
                                            <p:graphicEl>
                                              <a:dgm id="{23153491-EF0C-453A-8BBA-F19EBAA59519}"/>
                                            </p:graphicEl>
                                          </p:spTgt>
                                        </p:tgtEl>
                                      </p:cBhvr>
                                      <p:from x="10000" y="10000"/>
                                      <p:to x="200000" y="450000"/>
                                    </p:animScale>
                                    <p:animScale>
                                      <p:cBhvr>
                                        <p:cTn id="75" dur="1230" accel="100000" fill="hold">
                                          <p:stCondLst>
                                            <p:cond delay="770"/>
                                          </p:stCondLst>
                                        </p:cTn>
                                        <p:tgtEl>
                                          <p:spTgt spid="6">
                                            <p:graphicEl>
                                              <a:dgm id="{23153491-EF0C-453A-8BBA-F19EBAA59519}"/>
                                            </p:graphicEl>
                                          </p:spTgt>
                                        </p:tgtEl>
                                      </p:cBhvr>
                                      <p:from x="200000" y="450000"/>
                                      <p:to x="100000" y="100000"/>
                                    </p:animScale>
                                    <p:set>
                                      <p:cBhvr>
                                        <p:cTn id="76" dur="770" fill="hold"/>
                                        <p:tgtEl>
                                          <p:spTgt spid="6">
                                            <p:graphicEl>
                                              <a:dgm id="{23153491-EF0C-453A-8BBA-F19EBAA59519}"/>
                                            </p:graphicEl>
                                          </p:spTgt>
                                        </p:tgtEl>
                                        <p:attrNameLst>
                                          <p:attrName>ppt_x</p:attrName>
                                        </p:attrNameLst>
                                      </p:cBhvr>
                                      <p:to>
                                        <p:strVal val="(0.5)"/>
                                      </p:to>
                                    </p:set>
                                    <p:anim from="(0.5)" to="(#ppt_x)" calcmode="lin" valueType="num">
                                      <p:cBhvr>
                                        <p:cTn id="77" dur="1230" accel="100000" fill="hold">
                                          <p:stCondLst>
                                            <p:cond delay="770"/>
                                          </p:stCondLst>
                                        </p:cTn>
                                        <p:tgtEl>
                                          <p:spTgt spid="6">
                                            <p:graphicEl>
                                              <a:dgm id="{23153491-EF0C-453A-8BBA-F19EBAA59519}"/>
                                            </p:graphicEl>
                                          </p:spTgt>
                                        </p:tgtEl>
                                        <p:attrNameLst>
                                          <p:attrName>ppt_x</p:attrName>
                                        </p:attrNameLst>
                                      </p:cBhvr>
                                    </p:anim>
                                    <p:set>
                                      <p:cBhvr>
                                        <p:cTn id="78" dur="770" fill="hold"/>
                                        <p:tgtEl>
                                          <p:spTgt spid="6">
                                            <p:graphicEl>
                                              <a:dgm id="{23153491-EF0C-453A-8BBA-F19EBAA59519}"/>
                                            </p:graphicEl>
                                          </p:spTgt>
                                        </p:tgtEl>
                                        <p:attrNameLst>
                                          <p:attrName>ppt_y</p:attrName>
                                        </p:attrNameLst>
                                      </p:cBhvr>
                                      <p:to>
                                        <p:strVal val="(#ppt_y+0.4)"/>
                                      </p:to>
                                    </p:set>
                                    <p:anim from="(#ppt_y+0.4)" to="(#ppt_y)" calcmode="lin" valueType="num">
                                      <p:cBhvr>
                                        <p:cTn id="79" dur="1230" accel="100000" fill="hold">
                                          <p:stCondLst>
                                            <p:cond delay="770"/>
                                          </p:stCondLst>
                                        </p:cTn>
                                        <p:tgtEl>
                                          <p:spTgt spid="6">
                                            <p:graphicEl>
                                              <a:dgm id="{23153491-EF0C-453A-8BBA-F19EBAA59519}"/>
                                            </p:graphicEl>
                                          </p:spTgt>
                                        </p:tgtEl>
                                        <p:attrNameLst>
                                          <p:attrName>ppt_y</p:attrName>
                                        </p:attrNameLst>
                                      </p:cBhvr>
                                    </p:anim>
                                  </p:childTnLst>
                                </p:cTn>
                              </p:par>
                            </p:childTnLst>
                          </p:cTn>
                        </p:par>
                        <p:par>
                          <p:cTn id="80" fill="hold">
                            <p:stCondLst>
                              <p:cond delay="15000"/>
                            </p:stCondLst>
                            <p:childTnLst>
                              <p:par>
                                <p:cTn id="81" presetID="51" presetClass="entr" presetSubtype="0" fill="hold" grpId="0" nodeType="afterEffect">
                                  <p:stCondLst>
                                    <p:cond delay="0"/>
                                  </p:stCondLst>
                                  <p:childTnLst>
                                    <p:set>
                                      <p:cBhvr>
                                        <p:cTn id="82" dur="1" fill="hold">
                                          <p:stCondLst>
                                            <p:cond delay="0"/>
                                          </p:stCondLst>
                                        </p:cTn>
                                        <p:tgtEl>
                                          <p:spTgt spid="6">
                                            <p:graphicEl>
                                              <a:dgm id="{23A71319-2644-45DB-AB76-24E45C471C19}"/>
                                            </p:graphicEl>
                                          </p:spTgt>
                                        </p:tgtEl>
                                        <p:attrNameLst>
                                          <p:attrName>style.visibility</p:attrName>
                                        </p:attrNameLst>
                                      </p:cBhvr>
                                      <p:to>
                                        <p:strVal val="visible"/>
                                      </p:to>
                                    </p:set>
                                    <p:animEffect transition="in" filter="fade">
                                      <p:cBhvr>
                                        <p:cTn id="83" dur="770" decel="100000"/>
                                        <p:tgtEl>
                                          <p:spTgt spid="6">
                                            <p:graphicEl>
                                              <a:dgm id="{23A71319-2644-45DB-AB76-24E45C471C19}"/>
                                            </p:graphicEl>
                                          </p:spTgt>
                                        </p:tgtEl>
                                      </p:cBhvr>
                                    </p:animEffect>
                                    <p:animScale>
                                      <p:cBhvr>
                                        <p:cTn id="84" dur="770" decel="100000"/>
                                        <p:tgtEl>
                                          <p:spTgt spid="6">
                                            <p:graphicEl>
                                              <a:dgm id="{23A71319-2644-45DB-AB76-24E45C471C19}"/>
                                            </p:graphicEl>
                                          </p:spTgt>
                                        </p:tgtEl>
                                      </p:cBhvr>
                                      <p:from x="10000" y="10000"/>
                                      <p:to x="200000" y="450000"/>
                                    </p:animScale>
                                    <p:animScale>
                                      <p:cBhvr>
                                        <p:cTn id="85" dur="1230" accel="100000" fill="hold">
                                          <p:stCondLst>
                                            <p:cond delay="770"/>
                                          </p:stCondLst>
                                        </p:cTn>
                                        <p:tgtEl>
                                          <p:spTgt spid="6">
                                            <p:graphicEl>
                                              <a:dgm id="{23A71319-2644-45DB-AB76-24E45C471C19}"/>
                                            </p:graphicEl>
                                          </p:spTgt>
                                        </p:tgtEl>
                                      </p:cBhvr>
                                      <p:from x="200000" y="450000"/>
                                      <p:to x="100000" y="100000"/>
                                    </p:animScale>
                                    <p:set>
                                      <p:cBhvr>
                                        <p:cTn id="86" dur="770" fill="hold"/>
                                        <p:tgtEl>
                                          <p:spTgt spid="6">
                                            <p:graphicEl>
                                              <a:dgm id="{23A71319-2644-45DB-AB76-24E45C471C19}"/>
                                            </p:graphicEl>
                                          </p:spTgt>
                                        </p:tgtEl>
                                        <p:attrNameLst>
                                          <p:attrName>ppt_x</p:attrName>
                                        </p:attrNameLst>
                                      </p:cBhvr>
                                      <p:to>
                                        <p:strVal val="(0.5)"/>
                                      </p:to>
                                    </p:set>
                                    <p:anim from="(0.5)" to="(#ppt_x)" calcmode="lin" valueType="num">
                                      <p:cBhvr>
                                        <p:cTn id="87" dur="1230" accel="100000" fill="hold">
                                          <p:stCondLst>
                                            <p:cond delay="770"/>
                                          </p:stCondLst>
                                        </p:cTn>
                                        <p:tgtEl>
                                          <p:spTgt spid="6">
                                            <p:graphicEl>
                                              <a:dgm id="{23A71319-2644-45DB-AB76-24E45C471C19}"/>
                                            </p:graphicEl>
                                          </p:spTgt>
                                        </p:tgtEl>
                                        <p:attrNameLst>
                                          <p:attrName>ppt_x</p:attrName>
                                        </p:attrNameLst>
                                      </p:cBhvr>
                                    </p:anim>
                                    <p:set>
                                      <p:cBhvr>
                                        <p:cTn id="88" dur="770" fill="hold"/>
                                        <p:tgtEl>
                                          <p:spTgt spid="6">
                                            <p:graphicEl>
                                              <a:dgm id="{23A71319-2644-45DB-AB76-24E45C471C19}"/>
                                            </p:graphicEl>
                                          </p:spTgt>
                                        </p:tgtEl>
                                        <p:attrNameLst>
                                          <p:attrName>ppt_y</p:attrName>
                                        </p:attrNameLst>
                                      </p:cBhvr>
                                      <p:to>
                                        <p:strVal val="(#ppt_y+0.4)"/>
                                      </p:to>
                                    </p:set>
                                    <p:anim from="(#ppt_y+0.4)" to="(#ppt_y)" calcmode="lin" valueType="num">
                                      <p:cBhvr>
                                        <p:cTn id="89" dur="1230" accel="100000" fill="hold">
                                          <p:stCondLst>
                                            <p:cond delay="770"/>
                                          </p:stCondLst>
                                        </p:cTn>
                                        <p:tgtEl>
                                          <p:spTgt spid="6">
                                            <p:graphicEl>
                                              <a:dgm id="{23A71319-2644-45DB-AB76-24E45C471C19}"/>
                                            </p:graphicEl>
                                          </p:spTgt>
                                        </p:tgtEl>
                                        <p:attrNameLst>
                                          <p:attrName>ppt_y</p:attrName>
                                        </p:attrNameLst>
                                      </p:cBhvr>
                                    </p:anim>
                                  </p:childTnLst>
                                </p:cTn>
                              </p:par>
                            </p:childTnLst>
                          </p:cTn>
                        </p:par>
                        <p:par>
                          <p:cTn id="90" fill="hold">
                            <p:stCondLst>
                              <p:cond delay="17000"/>
                            </p:stCondLst>
                            <p:childTnLst>
                              <p:par>
                                <p:cTn id="91" presetID="51" presetClass="entr" presetSubtype="0" fill="hold" grpId="0" nodeType="afterEffect">
                                  <p:stCondLst>
                                    <p:cond delay="0"/>
                                  </p:stCondLst>
                                  <p:childTnLst>
                                    <p:set>
                                      <p:cBhvr>
                                        <p:cTn id="92" dur="1" fill="hold">
                                          <p:stCondLst>
                                            <p:cond delay="0"/>
                                          </p:stCondLst>
                                        </p:cTn>
                                        <p:tgtEl>
                                          <p:spTgt spid="6">
                                            <p:graphicEl>
                                              <a:dgm id="{7645DC7D-C1DB-4FCB-BE8F-76FBE7CCA905}"/>
                                            </p:graphicEl>
                                          </p:spTgt>
                                        </p:tgtEl>
                                        <p:attrNameLst>
                                          <p:attrName>style.visibility</p:attrName>
                                        </p:attrNameLst>
                                      </p:cBhvr>
                                      <p:to>
                                        <p:strVal val="visible"/>
                                      </p:to>
                                    </p:set>
                                    <p:animEffect transition="in" filter="fade">
                                      <p:cBhvr>
                                        <p:cTn id="93" dur="770" decel="100000"/>
                                        <p:tgtEl>
                                          <p:spTgt spid="6">
                                            <p:graphicEl>
                                              <a:dgm id="{7645DC7D-C1DB-4FCB-BE8F-76FBE7CCA905}"/>
                                            </p:graphicEl>
                                          </p:spTgt>
                                        </p:tgtEl>
                                      </p:cBhvr>
                                    </p:animEffect>
                                    <p:animScale>
                                      <p:cBhvr>
                                        <p:cTn id="94" dur="770" decel="100000"/>
                                        <p:tgtEl>
                                          <p:spTgt spid="6">
                                            <p:graphicEl>
                                              <a:dgm id="{7645DC7D-C1DB-4FCB-BE8F-76FBE7CCA905}"/>
                                            </p:graphicEl>
                                          </p:spTgt>
                                        </p:tgtEl>
                                      </p:cBhvr>
                                      <p:from x="10000" y="10000"/>
                                      <p:to x="200000" y="450000"/>
                                    </p:animScale>
                                    <p:animScale>
                                      <p:cBhvr>
                                        <p:cTn id="95" dur="1230" accel="100000" fill="hold">
                                          <p:stCondLst>
                                            <p:cond delay="770"/>
                                          </p:stCondLst>
                                        </p:cTn>
                                        <p:tgtEl>
                                          <p:spTgt spid="6">
                                            <p:graphicEl>
                                              <a:dgm id="{7645DC7D-C1DB-4FCB-BE8F-76FBE7CCA905}"/>
                                            </p:graphicEl>
                                          </p:spTgt>
                                        </p:tgtEl>
                                      </p:cBhvr>
                                      <p:from x="200000" y="450000"/>
                                      <p:to x="100000" y="100000"/>
                                    </p:animScale>
                                    <p:set>
                                      <p:cBhvr>
                                        <p:cTn id="96" dur="770" fill="hold"/>
                                        <p:tgtEl>
                                          <p:spTgt spid="6">
                                            <p:graphicEl>
                                              <a:dgm id="{7645DC7D-C1DB-4FCB-BE8F-76FBE7CCA905}"/>
                                            </p:graphicEl>
                                          </p:spTgt>
                                        </p:tgtEl>
                                        <p:attrNameLst>
                                          <p:attrName>ppt_x</p:attrName>
                                        </p:attrNameLst>
                                      </p:cBhvr>
                                      <p:to>
                                        <p:strVal val="(0.5)"/>
                                      </p:to>
                                    </p:set>
                                    <p:anim from="(0.5)" to="(#ppt_x)" calcmode="lin" valueType="num">
                                      <p:cBhvr>
                                        <p:cTn id="97" dur="1230" accel="100000" fill="hold">
                                          <p:stCondLst>
                                            <p:cond delay="770"/>
                                          </p:stCondLst>
                                        </p:cTn>
                                        <p:tgtEl>
                                          <p:spTgt spid="6">
                                            <p:graphicEl>
                                              <a:dgm id="{7645DC7D-C1DB-4FCB-BE8F-76FBE7CCA905}"/>
                                            </p:graphicEl>
                                          </p:spTgt>
                                        </p:tgtEl>
                                        <p:attrNameLst>
                                          <p:attrName>ppt_x</p:attrName>
                                        </p:attrNameLst>
                                      </p:cBhvr>
                                    </p:anim>
                                    <p:set>
                                      <p:cBhvr>
                                        <p:cTn id="98" dur="770" fill="hold"/>
                                        <p:tgtEl>
                                          <p:spTgt spid="6">
                                            <p:graphicEl>
                                              <a:dgm id="{7645DC7D-C1DB-4FCB-BE8F-76FBE7CCA905}"/>
                                            </p:graphicEl>
                                          </p:spTgt>
                                        </p:tgtEl>
                                        <p:attrNameLst>
                                          <p:attrName>ppt_y</p:attrName>
                                        </p:attrNameLst>
                                      </p:cBhvr>
                                      <p:to>
                                        <p:strVal val="(#ppt_y+0.4)"/>
                                      </p:to>
                                    </p:set>
                                    <p:anim from="(#ppt_y+0.4)" to="(#ppt_y)" calcmode="lin" valueType="num">
                                      <p:cBhvr>
                                        <p:cTn id="99" dur="1230" accel="100000" fill="hold">
                                          <p:stCondLst>
                                            <p:cond delay="770"/>
                                          </p:stCondLst>
                                        </p:cTn>
                                        <p:tgtEl>
                                          <p:spTgt spid="6">
                                            <p:graphicEl>
                                              <a:dgm id="{7645DC7D-C1DB-4FCB-BE8F-76FBE7CCA905}"/>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uiExpand="1">
        <p:bldSub>
          <a:bldDgm bld="lvlOne"/>
        </p:bldSub>
      </p:bldGraphic>
    </p:bldLst>
  </p:timing>
</p:sld>
</file>

<file path=ppt/theme/theme1.xml><?xml version="1.0" encoding="utf-8"?>
<a:theme xmlns:a="http://schemas.openxmlformats.org/drawingml/2006/main" name="Theme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LoyensLoef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yensLoef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oyensLoef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oyensLoef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oyensLoef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oyensLoef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oyensLoef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oyensLoef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oyensLoeff 8">
        <a:dk1>
          <a:srgbClr val="000000"/>
        </a:dk1>
        <a:lt1>
          <a:srgbClr val="FFFFFF"/>
        </a:lt1>
        <a:dk2>
          <a:srgbClr val="000000"/>
        </a:dk2>
        <a:lt2>
          <a:srgbClr val="B2B2B2"/>
        </a:lt2>
        <a:accent1>
          <a:srgbClr val="E7C000"/>
        </a:accent1>
        <a:accent2>
          <a:srgbClr val="111F63"/>
        </a:accent2>
        <a:accent3>
          <a:srgbClr val="FFFFFF"/>
        </a:accent3>
        <a:accent4>
          <a:srgbClr val="000000"/>
        </a:accent4>
        <a:accent5>
          <a:srgbClr val="F1DCAA"/>
        </a:accent5>
        <a:accent6>
          <a:srgbClr val="0E1B59"/>
        </a:accent6>
        <a:hlink>
          <a:srgbClr val="CC00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2647</TotalTime>
  <Words>1276</Words>
  <Application>Microsoft Office PowerPoint</Application>
  <PresentationFormat>On-screen Show (4:3)</PresentationFormat>
  <Paragraphs>265</Paragraphs>
  <Slides>44</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Arial</vt:lpstr>
      <vt:lpstr>Arial Unicode MS</vt:lpstr>
      <vt:lpstr>B Bardiya</vt:lpstr>
      <vt:lpstr>B Elham</vt:lpstr>
      <vt:lpstr>B Mitra</vt:lpstr>
      <vt:lpstr>B Nazanin</vt:lpstr>
      <vt:lpstr>B Titr</vt:lpstr>
      <vt:lpstr>B Zar</vt:lpstr>
      <vt:lpstr>Calibri</vt:lpstr>
      <vt:lpstr>Compset</vt:lpstr>
      <vt:lpstr>MetaBook-Roman</vt:lpstr>
      <vt:lpstr>Times New Roman</vt:lpstr>
      <vt:lpstr>Trebuchet MS</vt:lpstr>
      <vt:lpstr>Theme1</vt:lpstr>
      <vt:lpstr>بسم‌الله الرحمن الرحیم</vt:lpstr>
      <vt:lpstr>قبضه‌ی مالکیت و تجدید ساختار   </vt:lpstr>
      <vt:lpstr> </vt:lpstr>
      <vt:lpstr>واژگان</vt:lpstr>
      <vt:lpstr>تعاریف</vt:lpstr>
      <vt:lpstr>انواع ادغام یا قبضه‌ی مالکیت</vt:lpstr>
      <vt:lpstr>شیوه‌های قبضه‌ی مالکیت</vt:lpstr>
      <vt:lpstr>قبضه‌ی مالکیت توسط خودی‌ها</vt:lpstr>
      <vt:lpstr>مهم‌ترین دلیل بنگاه برای ادغام و قبضه‌ی مالکیت</vt:lpstr>
      <vt:lpstr>انواع هم‌افزایی</vt:lpstr>
      <vt:lpstr> </vt:lpstr>
      <vt:lpstr>انگیزه‌های ادغام و قبضه‌ی مالکیت</vt:lpstr>
      <vt:lpstr>انگیزه‌های ادغام و قبضه‌ی مالکیت</vt:lpstr>
      <vt:lpstr>افزایش قدرت بازار</vt:lpstr>
      <vt:lpstr>کاهش دامنه‌ی ریسک</vt:lpstr>
      <vt:lpstr>افزایش سرعت بازار</vt:lpstr>
      <vt:lpstr>مدل ارزشگذاری هم‌افزایی درتصاحب</vt:lpstr>
      <vt:lpstr>مثال مدل ارزشگذاری هم‌افزایی</vt:lpstr>
      <vt:lpstr>تصاحب چه زمانی توجیه دارد؟</vt:lpstr>
      <vt:lpstr>استراتژی تصاحب در مقابل رشد ارگانیک</vt:lpstr>
      <vt:lpstr>نحوه‌ی خرید</vt:lpstr>
      <vt:lpstr>پرداخت نقدی در مقابل معاوضه‌ی سهام</vt:lpstr>
      <vt:lpstr>مثال پرداخت نقدی در مقابل معاوضه‌ی سهام</vt:lpstr>
      <vt:lpstr>فرآیند ادغام و قبضه‌ی مالکیت</vt:lpstr>
      <vt:lpstr>مذاکره</vt:lpstr>
      <vt:lpstr>دفاع در برابر هجوم</vt:lpstr>
      <vt:lpstr>پیشنهاد مایکروسافت به یاهو</vt:lpstr>
      <vt:lpstr>پیشنهاد مایکروسافت به یاهو</vt:lpstr>
      <vt:lpstr>پیشنهاد مایکروسافت به یاهو</vt:lpstr>
      <vt:lpstr>روند قیمتی سهام یاهو هنگام پیشنهاد مایکروسافت</vt:lpstr>
      <vt:lpstr>روند بلندمدت قیمت سهام یاهو</vt:lpstr>
      <vt:lpstr>مهم‌ترین تصاحب‌های 2015</vt:lpstr>
      <vt:lpstr> بزرگ ترین تصاحب‌های تمام تاریخ</vt:lpstr>
      <vt:lpstr>آیا ادغام و قبضه‌ی مالکیت خلق ارزش می‌کند؟</vt:lpstr>
      <vt:lpstr>نظریه‌های انتقال ارزش</vt:lpstr>
      <vt:lpstr>سؤال مهم</vt:lpstr>
      <vt:lpstr>مسائل و مشكلات قبضه‌ی مالكيت</vt:lpstr>
      <vt:lpstr>متنوع‌سازی زيادی </vt:lpstr>
      <vt:lpstr>مسائل تلفیق و یکپارچگی</vt:lpstr>
      <vt:lpstr>دلایل عمده‌ی شکست قبضه‌ی مالکیت</vt:lpstr>
      <vt:lpstr>PowerPoint Presentation</vt:lpstr>
      <vt:lpstr>تجدید ساختار</vt:lpstr>
      <vt:lpstr>تجدید ساختار</vt:lpstr>
      <vt:lpstr>با تشکر</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Maysam Radpour</dc:creator>
  <cp:lastModifiedBy>Peyman</cp:lastModifiedBy>
  <cp:revision>285</cp:revision>
  <dcterms:created xsi:type="dcterms:W3CDTF">2009-12-11T15:15:08Z</dcterms:created>
  <dcterms:modified xsi:type="dcterms:W3CDTF">2016-05-11T11:44:19Z</dcterms:modified>
</cp:coreProperties>
</file>